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67056-737A-4E91-9096-C531E43A74C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1504AA5E-B1F8-40F3-A784-93C6CEB42026}">
      <dgm:prSet/>
      <dgm:spPr/>
      <dgm:t>
        <a:bodyPr/>
        <a:lstStyle/>
        <a:p>
          <a:pPr rtl="0"/>
          <a:r>
            <a:rPr lang="ru-RU" smtClean="0"/>
            <a:t>Разобраться в проблеме</a:t>
          </a:r>
          <a:endParaRPr lang="ru-RU"/>
        </a:p>
      </dgm:t>
    </dgm:pt>
    <dgm:pt modelId="{88B419FE-97B3-43A5-BA89-B801C14F5AEF}" type="parTrans" cxnId="{16BC920B-D129-478D-B58B-9D816BB69B96}">
      <dgm:prSet/>
      <dgm:spPr/>
      <dgm:t>
        <a:bodyPr/>
        <a:lstStyle/>
        <a:p>
          <a:endParaRPr lang="ru-RU"/>
        </a:p>
      </dgm:t>
    </dgm:pt>
    <dgm:pt modelId="{5056811B-8E9E-4616-A3A0-B03F76840C1F}" type="sibTrans" cxnId="{16BC920B-D129-478D-B58B-9D816BB69B96}">
      <dgm:prSet/>
      <dgm:spPr/>
      <dgm:t>
        <a:bodyPr/>
        <a:lstStyle/>
        <a:p>
          <a:endParaRPr lang="ru-RU"/>
        </a:p>
      </dgm:t>
    </dgm:pt>
    <dgm:pt modelId="{5CD5BF56-C4A1-44D0-88A7-A79584BFF599}">
      <dgm:prSet/>
      <dgm:spPr/>
      <dgm:t>
        <a:bodyPr/>
        <a:lstStyle/>
        <a:p>
          <a:pPr rtl="0"/>
          <a:r>
            <a:rPr lang="ru-RU" smtClean="0"/>
            <a:t>Разработать шаблон модулей и кода для них</a:t>
          </a:r>
          <a:endParaRPr lang="ru-RU"/>
        </a:p>
      </dgm:t>
    </dgm:pt>
    <dgm:pt modelId="{DAC90E39-F155-494F-90E3-21225ACBD781}" type="parTrans" cxnId="{5CE471B2-2769-40F3-8A7B-EFA899EBCE52}">
      <dgm:prSet/>
      <dgm:spPr/>
      <dgm:t>
        <a:bodyPr/>
        <a:lstStyle/>
        <a:p>
          <a:endParaRPr lang="ru-RU"/>
        </a:p>
      </dgm:t>
    </dgm:pt>
    <dgm:pt modelId="{DD0BC037-048A-4555-AC9C-58D7828138C7}" type="sibTrans" cxnId="{5CE471B2-2769-40F3-8A7B-EFA899EBCE52}">
      <dgm:prSet/>
      <dgm:spPr/>
      <dgm:t>
        <a:bodyPr/>
        <a:lstStyle/>
        <a:p>
          <a:endParaRPr lang="ru-RU"/>
        </a:p>
      </dgm:t>
    </dgm:pt>
    <dgm:pt modelId="{93A04671-91CE-4781-9E8D-0203199E7388}">
      <dgm:prSet/>
      <dgm:spPr/>
      <dgm:t>
        <a:bodyPr/>
        <a:lstStyle/>
        <a:p>
          <a:pPr rtl="0"/>
          <a:r>
            <a:rPr lang="ru-RU" smtClean="0"/>
            <a:t>Разработать виды модулей, их макеты, образцы и код</a:t>
          </a:r>
          <a:endParaRPr lang="ru-RU"/>
        </a:p>
      </dgm:t>
    </dgm:pt>
    <dgm:pt modelId="{7DAF5FC4-22BE-4D61-A336-FF151EDA6473}" type="parTrans" cxnId="{E00FF671-3D97-4924-845F-B97BCD025A7F}">
      <dgm:prSet/>
      <dgm:spPr/>
      <dgm:t>
        <a:bodyPr/>
        <a:lstStyle/>
        <a:p>
          <a:endParaRPr lang="ru-RU"/>
        </a:p>
      </dgm:t>
    </dgm:pt>
    <dgm:pt modelId="{2ACBF8C4-45EA-4D12-AC82-71D77E9C3F5A}" type="sibTrans" cxnId="{E00FF671-3D97-4924-845F-B97BCD025A7F}">
      <dgm:prSet/>
      <dgm:spPr/>
      <dgm:t>
        <a:bodyPr/>
        <a:lstStyle/>
        <a:p>
          <a:endParaRPr lang="ru-RU"/>
        </a:p>
      </dgm:t>
    </dgm:pt>
    <dgm:pt modelId="{B1015632-85F9-41A7-B1BB-02B0365A2A6A}">
      <dgm:prSet/>
      <dgm:spPr/>
      <dgm:t>
        <a:bodyPr/>
        <a:lstStyle/>
        <a:p>
          <a:pPr rtl="0"/>
          <a:r>
            <a:rPr lang="ru-RU" smtClean="0"/>
            <a:t>Найти способ создать приложение для телефона и ПК под необходимые требования</a:t>
          </a:r>
          <a:endParaRPr lang="ru-RU"/>
        </a:p>
      </dgm:t>
    </dgm:pt>
    <dgm:pt modelId="{F6B9CC6C-198F-4173-A46C-F7468D08992D}" type="parTrans" cxnId="{A8A92F55-6D32-4D7C-9C48-3B53E490A67D}">
      <dgm:prSet/>
      <dgm:spPr/>
      <dgm:t>
        <a:bodyPr/>
        <a:lstStyle/>
        <a:p>
          <a:endParaRPr lang="ru-RU"/>
        </a:p>
      </dgm:t>
    </dgm:pt>
    <dgm:pt modelId="{4EBA7C78-1A59-4BC7-BD77-E18FC21D1FE1}" type="sibTrans" cxnId="{A8A92F55-6D32-4D7C-9C48-3B53E490A67D}">
      <dgm:prSet/>
      <dgm:spPr/>
      <dgm:t>
        <a:bodyPr/>
        <a:lstStyle/>
        <a:p>
          <a:endParaRPr lang="ru-RU"/>
        </a:p>
      </dgm:t>
    </dgm:pt>
    <dgm:pt modelId="{93F09F60-740C-46E9-BDBC-930CB4F59EA5}">
      <dgm:prSet/>
      <dgm:spPr/>
      <dgm:t>
        <a:bodyPr/>
        <a:lstStyle/>
        <a:p>
          <a:pPr rtl="0"/>
          <a:r>
            <a:rPr lang="ru-RU" smtClean="0"/>
            <a:t>Разработать готовое приложение для телефона и ПК</a:t>
          </a:r>
          <a:endParaRPr lang="ru-RU"/>
        </a:p>
      </dgm:t>
    </dgm:pt>
    <dgm:pt modelId="{FE3A8EF8-DB6E-41FD-A5C9-07E05E30AB14}" type="parTrans" cxnId="{492D877F-6472-4403-BEB6-FAE2274AA101}">
      <dgm:prSet/>
      <dgm:spPr/>
      <dgm:t>
        <a:bodyPr/>
        <a:lstStyle/>
        <a:p>
          <a:endParaRPr lang="ru-RU"/>
        </a:p>
      </dgm:t>
    </dgm:pt>
    <dgm:pt modelId="{7375ABDD-9B91-4660-A74E-FD15FC97E4F2}" type="sibTrans" cxnId="{492D877F-6472-4403-BEB6-FAE2274AA101}">
      <dgm:prSet/>
      <dgm:spPr/>
      <dgm:t>
        <a:bodyPr/>
        <a:lstStyle/>
        <a:p>
          <a:endParaRPr lang="ru-RU"/>
        </a:p>
      </dgm:t>
    </dgm:pt>
    <dgm:pt modelId="{5ABCA794-602A-41FE-8DE9-E2F810A201DA}" type="pres">
      <dgm:prSet presAssocID="{71667056-737A-4E91-9096-C531E43A74CC}" presName="Name0" presStyleCnt="0">
        <dgm:presLayoutVars>
          <dgm:dir/>
          <dgm:resizeHandles val="exact"/>
        </dgm:presLayoutVars>
      </dgm:prSet>
      <dgm:spPr/>
    </dgm:pt>
    <dgm:pt modelId="{843323F8-4C4E-4053-BE91-499A80A3ECDE}" type="pres">
      <dgm:prSet presAssocID="{71667056-737A-4E91-9096-C531E43A74CC}" presName="arrow" presStyleLbl="bgShp" presStyleIdx="0" presStyleCnt="1"/>
      <dgm:spPr/>
    </dgm:pt>
    <dgm:pt modelId="{32178934-E313-4230-A93E-C87F4B6EC4BE}" type="pres">
      <dgm:prSet presAssocID="{71667056-737A-4E91-9096-C531E43A74CC}" presName="points" presStyleCnt="0"/>
      <dgm:spPr/>
    </dgm:pt>
    <dgm:pt modelId="{7DAF1A7A-4D4D-4802-8647-657561C543E9}" type="pres">
      <dgm:prSet presAssocID="{1504AA5E-B1F8-40F3-A784-93C6CEB42026}" presName="compositeA" presStyleCnt="0"/>
      <dgm:spPr/>
    </dgm:pt>
    <dgm:pt modelId="{69D3FEB8-9E1A-40B2-8438-E7E6D7E8132B}" type="pres">
      <dgm:prSet presAssocID="{1504AA5E-B1F8-40F3-A784-93C6CEB42026}" presName="textA" presStyleLbl="revTx" presStyleIdx="0" presStyleCnt="5">
        <dgm:presLayoutVars>
          <dgm:bulletEnabled val="1"/>
        </dgm:presLayoutVars>
      </dgm:prSet>
      <dgm:spPr/>
    </dgm:pt>
    <dgm:pt modelId="{B10F664E-31AB-4D2D-BE89-8EF384F9584F}" type="pres">
      <dgm:prSet presAssocID="{1504AA5E-B1F8-40F3-A784-93C6CEB42026}" presName="circleA" presStyleLbl="node1" presStyleIdx="0" presStyleCnt="5"/>
      <dgm:spPr/>
    </dgm:pt>
    <dgm:pt modelId="{88CBF111-1B2A-480B-9AD1-672ED1306AF8}" type="pres">
      <dgm:prSet presAssocID="{1504AA5E-B1F8-40F3-A784-93C6CEB42026}" presName="spaceA" presStyleCnt="0"/>
      <dgm:spPr/>
    </dgm:pt>
    <dgm:pt modelId="{80809DCA-5752-4582-B6B0-20C706084A5D}" type="pres">
      <dgm:prSet presAssocID="{5056811B-8E9E-4616-A3A0-B03F76840C1F}" presName="space" presStyleCnt="0"/>
      <dgm:spPr/>
    </dgm:pt>
    <dgm:pt modelId="{6EA57BB5-89C6-4876-9F41-68A6DB189A7B}" type="pres">
      <dgm:prSet presAssocID="{5CD5BF56-C4A1-44D0-88A7-A79584BFF599}" presName="compositeB" presStyleCnt="0"/>
      <dgm:spPr/>
    </dgm:pt>
    <dgm:pt modelId="{BBA69B89-9186-43A1-B009-246366419ED8}" type="pres">
      <dgm:prSet presAssocID="{5CD5BF56-C4A1-44D0-88A7-A79584BFF599}" presName="textB" presStyleLbl="revTx" presStyleIdx="1" presStyleCnt="5">
        <dgm:presLayoutVars>
          <dgm:bulletEnabled val="1"/>
        </dgm:presLayoutVars>
      </dgm:prSet>
      <dgm:spPr/>
    </dgm:pt>
    <dgm:pt modelId="{FF26B923-D4FF-4EDC-8607-B9D73F7BE342}" type="pres">
      <dgm:prSet presAssocID="{5CD5BF56-C4A1-44D0-88A7-A79584BFF599}" presName="circleB" presStyleLbl="node1" presStyleIdx="1" presStyleCnt="5"/>
      <dgm:spPr/>
    </dgm:pt>
    <dgm:pt modelId="{F947AA3C-6702-4A82-B69D-42CCCB940513}" type="pres">
      <dgm:prSet presAssocID="{5CD5BF56-C4A1-44D0-88A7-A79584BFF599}" presName="spaceB" presStyleCnt="0"/>
      <dgm:spPr/>
    </dgm:pt>
    <dgm:pt modelId="{4035EC5B-BE53-4E8A-83D0-619AA9F4B097}" type="pres">
      <dgm:prSet presAssocID="{DD0BC037-048A-4555-AC9C-58D7828138C7}" presName="space" presStyleCnt="0"/>
      <dgm:spPr/>
    </dgm:pt>
    <dgm:pt modelId="{3ACAA108-61E8-41A5-AB61-17EEB6319EC9}" type="pres">
      <dgm:prSet presAssocID="{93A04671-91CE-4781-9E8D-0203199E7388}" presName="compositeA" presStyleCnt="0"/>
      <dgm:spPr/>
    </dgm:pt>
    <dgm:pt modelId="{F68E5C6B-1055-4F20-B403-637487137186}" type="pres">
      <dgm:prSet presAssocID="{93A04671-91CE-4781-9E8D-0203199E7388}" presName="textA" presStyleLbl="revTx" presStyleIdx="2" presStyleCnt="5">
        <dgm:presLayoutVars>
          <dgm:bulletEnabled val="1"/>
        </dgm:presLayoutVars>
      </dgm:prSet>
      <dgm:spPr/>
    </dgm:pt>
    <dgm:pt modelId="{25A9EC3C-B3C3-443A-8E3D-59476CF86623}" type="pres">
      <dgm:prSet presAssocID="{93A04671-91CE-4781-9E8D-0203199E7388}" presName="circleA" presStyleLbl="node1" presStyleIdx="2" presStyleCnt="5"/>
      <dgm:spPr/>
    </dgm:pt>
    <dgm:pt modelId="{A711B809-29D1-4AFA-AD8B-30913AAA0962}" type="pres">
      <dgm:prSet presAssocID="{93A04671-91CE-4781-9E8D-0203199E7388}" presName="spaceA" presStyleCnt="0"/>
      <dgm:spPr/>
    </dgm:pt>
    <dgm:pt modelId="{AAE57D6F-050D-4E45-99B0-D65BE2B075DC}" type="pres">
      <dgm:prSet presAssocID="{2ACBF8C4-45EA-4D12-AC82-71D77E9C3F5A}" presName="space" presStyleCnt="0"/>
      <dgm:spPr/>
    </dgm:pt>
    <dgm:pt modelId="{640B82AF-EA75-4A7D-9C3B-98083336E03B}" type="pres">
      <dgm:prSet presAssocID="{B1015632-85F9-41A7-B1BB-02B0365A2A6A}" presName="compositeB" presStyleCnt="0"/>
      <dgm:spPr/>
    </dgm:pt>
    <dgm:pt modelId="{E0141020-E4B4-4B00-91B4-F96B5B75AE4C}" type="pres">
      <dgm:prSet presAssocID="{B1015632-85F9-41A7-B1BB-02B0365A2A6A}" presName="textB" presStyleLbl="revTx" presStyleIdx="3" presStyleCnt="5">
        <dgm:presLayoutVars>
          <dgm:bulletEnabled val="1"/>
        </dgm:presLayoutVars>
      </dgm:prSet>
      <dgm:spPr/>
    </dgm:pt>
    <dgm:pt modelId="{DEF28706-4F71-48B9-BE0F-E90FBFF3DF9E}" type="pres">
      <dgm:prSet presAssocID="{B1015632-85F9-41A7-B1BB-02B0365A2A6A}" presName="circleB" presStyleLbl="node1" presStyleIdx="3" presStyleCnt="5"/>
      <dgm:spPr/>
    </dgm:pt>
    <dgm:pt modelId="{40B557AA-8085-44ED-8DE7-E05F94EA104A}" type="pres">
      <dgm:prSet presAssocID="{B1015632-85F9-41A7-B1BB-02B0365A2A6A}" presName="spaceB" presStyleCnt="0"/>
      <dgm:spPr/>
    </dgm:pt>
    <dgm:pt modelId="{B5396C2B-BBF0-4AB4-8EAA-BF0625B770AB}" type="pres">
      <dgm:prSet presAssocID="{4EBA7C78-1A59-4BC7-BD77-E18FC21D1FE1}" presName="space" presStyleCnt="0"/>
      <dgm:spPr/>
    </dgm:pt>
    <dgm:pt modelId="{92201FD6-60A6-4667-A655-3CDC38C0DC18}" type="pres">
      <dgm:prSet presAssocID="{93F09F60-740C-46E9-BDBC-930CB4F59EA5}" presName="compositeA" presStyleCnt="0"/>
      <dgm:spPr/>
    </dgm:pt>
    <dgm:pt modelId="{5A1F9516-B4D7-44DE-86A5-95B57641EAAC}" type="pres">
      <dgm:prSet presAssocID="{93F09F60-740C-46E9-BDBC-930CB4F59EA5}" presName="textA" presStyleLbl="revTx" presStyleIdx="4" presStyleCnt="5">
        <dgm:presLayoutVars>
          <dgm:bulletEnabled val="1"/>
        </dgm:presLayoutVars>
      </dgm:prSet>
      <dgm:spPr/>
    </dgm:pt>
    <dgm:pt modelId="{DE646364-E518-4A9E-B970-43AACA28ACD6}" type="pres">
      <dgm:prSet presAssocID="{93F09F60-740C-46E9-BDBC-930CB4F59EA5}" presName="circleA" presStyleLbl="node1" presStyleIdx="4" presStyleCnt="5"/>
      <dgm:spPr/>
    </dgm:pt>
    <dgm:pt modelId="{92DBA2D2-F0F2-4811-8BA0-EAEE9A946810}" type="pres">
      <dgm:prSet presAssocID="{93F09F60-740C-46E9-BDBC-930CB4F59EA5}" presName="spaceA" presStyleCnt="0"/>
      <dgm:spPr/>
    </dgm:pt>
  </dgm:ptLst>
  <dgm:cxnLst>
    <dgm:cxn modelId="{E8BCC120-14FE-4588-9232-C6238EE674C9}" type="presOf" srcId="{93F09F60-740C-46E9-BDBC-930CB4F59EA5}" destId="{5A1F9516-B4D7-44DE-86A5-95B57641EAAC}" srcOrd="0" destOrd="0" presId="urn:microsoft.com/office/officeart/2005/8/layout/hProcess11"/>
    <dgm:cxn modelId="{DA00549C-413E-4898-A521-FDEE4B0EFE1E}" type="presOf" srcId="{B1015632-85F9-41A7-B1BB-02B0365A2A6A}" destId="{E0141020-E4B4-4B00-91B4-F96B5B75AE4C}" srcOrd="0" destOrd="0" presId="urn:microsoft.com/office/officeart/2005/8/layout/hProcess11"/>
    <dgm:cxn modelId="{527B50F8-81DD-457C-A944-6E8580897838}" type="presOf" srcId="{5CD5BF56-C4A1-44D0-88A7-A79584BFF599}" destId="{BBA69B89-9186-43A1-B009-246366419ED8}" srcOrd="0" destOrd="0" presId="urn:microsoft.com/office/officeart/2005/8/layout/hProcess11"/>
    <dgm:cxn modelId="{40C2CEF4-980B-4790-937E-54447BD6BF44}" type="presOf" srcId="{71667056-737A-4E91-9096-C531E43A74CC}" destId="{5ABCA794-602A-41FE-8DE9-E2F810A201DA}" srcOrd="0" destOrd="0" presId="urn:microsoft.com/office/officeart/2005/8/layout/hProcess11"/>
    <dgm:cxn modelId="{A8A92F55-6D32-4D7C-9C48-3B53E490A67D}" srcId="{71667056-737A-4E91-9096-C531E43A74CC}" destId="{B1015632-85F9-41A7-B1BB-02B0365A2A6A}" srcOrd="3" destOrd="0" parTransId="{F6B9CC6C-198F-4173-A46C-F7468D08992D}" sibTransId="{4EBA7C78-1A59-4BC7-BD77-E18FC21D1FE1}"/>
    <dgm:cxn modelId="{492D877F-6472-4403-BEB6-FAE2274AA101}" srcId="{71667056-737A-4E91-9096-C531E43A74CC}" destId="{93F09F60-740C-46E9-BDBC-930CB4F59EA5}" srcOrd="4" destOrd="0" parTransId="{FE3A8EF8-DB6E-41FD-A5C9-07E05E30AB14}" sibTransId="{7375ABDD-9B91-4660-A74E-FD15FC97E4F2}"/>
    <dgm:cxn modelId="{D20C2A69-A295-466A-9FC9-D4E79EB0F666}" type="presOf" srcId="{1504AA5E-B1F8-40F3-A784-93C6CEB42026}" destId="{69D3FEB8-9E1A-40B2-8438-E7E6D7E8132B}" srcOrd="0" destOrd="0" presId="urn:microsoft.com/office/officeart/2005/8/layout/hProcess11"/>
    <dgm:cxn modelId="{A8341E14-C3DC-4971-BCCC-B9B8D3F197C3}" type="presOf" srcId="{93A04671-91CE-4781-9E8D-0203199E7388}" destId="{F68E5C6B-1055-4F20-B403-637487137186}" srcOrd="0" destOrd="0" presId="urn:microsoft.com/office/officeart/2005/8/layout/hProcess11"/>
    <dgm:cxn modelId="{16BC920B-D129-478D-B58B-9D816BB69B96}" srcId="{71667056-737A-4E91-9096-C531E43A74CC}" destId="{1504AA5E-B1F8-40F3-A784-93C6CEB42026}" srcOrd="0" destOrd="0" parTransId="{88B419FE-97B3-43A5-BA89-B801C14F5AEF}" sibTransId="{5056811B-8E9E-4616-A3A0-B03F76840C1F}"/>
    <dgm:cxn modelId="{E00FF671-3D97-4924-845F-B97BCD025A7F}" srcId="{71667056-737A-4E91-9096-C531E43A74CC}" destId="{93A04671-91CE-4781-9E8D-0203199E7388}" srcOrd="2" destOrd="0" parTransId="{7DAF5FC4-22BE-4D61-A336-FF151EDA6473}" sibTransId="{2ACBF8C4-45EA-4D12-AC82-71D77E9C3F5A}"/>
    <dgm:cxn modelId="{5CE471B2-2769-40F3-8A7B-EFA899EBCE52}" srcId="{71667056-737A-4E91-9096-C531E43A74CC}" destId="{5CD5BF56-C4A1-44D0-88A7-A79584BFF599}" srcOrd="1" destOrd="0" parTransId="{DAC90E39-F155-494F-90E3-21225ACBD781}" sibTransId="{DD0BC037-048A-4555-AC9C-58D7828138C7}"/>
    <dgm:cxn modelId="{5E9FE835-1906-4FCE-BDD5-BC392FFC26BE}" type="presParOf" srcId="{5ABCA794-602A-41FE-8DE9-E2F810A201DA}" destId="{843323F8-4C4E-4053-BE91-499A80A3ECDE}" srcOrd="0" destOrd="0" presId="urn:microsoft.com/office/officeart/2005/8/layout/hProcess11"/>
    <dgm:cxn modelId="{0078B037-0E65-4616-B387-FE932D6FE016}" type="presParOf" srcId="{5ABCA794-602A-41FE-8DE9-E2F810A201DA}" destId="{32178934-E313-4230-A93E-C87F4B6EC4BE}" srcOrd="1" destOrd="0" presId="urn:microsoft.com/office/officeart/2005/8/layout/hProcess11"/>
    <dgm:cxn modelId="{310C7DB5-44EE-43D8-B7F9-7C2C0DD27616}" type="presParOf" srcId="{32178934-E313-4230-A93E-C87F4B6EC4BE}" destId="{7DAF1A7A-4D4D-4802-8647-657561C543E9}" srcOrd="0" destOrd="0" presId="urn:microsoft.com/office/officeart/2005/8/layout/hProcess11"/>
    <dgm:cxn modelId="{3A89E004-1BF7-46D0-B6CB-61C9BFEA77D0}" type="presParOf" srcId="{7DAF1A7A-4D4D-4802-8647-657561C543E9}" destId="{69D3FEB8-9E1A-40B2-8438-E7E6D7E8132B}" srcOrd="0" destOrd="0" presId="urn:microsoft.com/office/officeart/2005/8/layout/hProcess11"/>
    <dgm:cxn modelId="{3046758F-CB2F-4FD7-B05C-B3809C39F69D}" type="presParOf" srcId="{7DAF1A7A-4D4D-4802-8647-657561C543E9}" destId="{B10F664E-31AB-4D2D-BE89-8EF384F9584F}" srcOrd="1" destOrd="0" presId="urn:microsoft.com/office/officeart/2005/8/layout/hProcess11"/>
    <dgm:cxn modelId="{18DC07E7-FA82-4344-A418-BD97B27316BE}" type="presParOf" srcId="{7DAF1A7A-4D4D-4802-8647-657561C543E9}" destId="{88CBF111-1B2A-480B-9AD1-672ED1306AF8}" srcOrd="2" destOrd="0" presId="urn:microsoft.com/office/officeart/2005/8/layout/hProcess11"/>
    <dgm:cxn modelId="{92B5D7E0-2E75-4CC8-A485-F92218976E9B}" type="presParOf" srcId="{32178934-E313-4230-A93E-C87F4B6EC4BE}" destId="{80809DCA-5752-4582-B6B0-20C706084A5D}" srcOrd="1" destOrd="0" presId="urn:microsoft.com/office/officeart/2005/8/layout/hProcess11"/>
    <dgm:cxn modelId="{75DEFBB8-D63A-4A8A-989E-D5B7144168F3}" type="presParOf" srcId="{32178934-E313-4230-A93E-C87F4B6EC4BE}" destId="{6EA57BB5-89C6-4876-9F41-68A6DB189A7B}" srcOrd="2" destOrd="0" presId="urn:microsoft.com/office/officeart/2005/8/layout/hProcess11"/>
    <dgm:cxn modelId="{0D26332E-9EFB-4840-8C41-9F931668ADCD}" type="presParOf" srcId="{6EA57BB5-89C6-4876-9F41-68A6DB189A7B}" destId="{BBA69B89-9186-43A1-B009-246366419ED8}" srcOrd="0" destOrd="0" presId="urn:microsoft.com/office/officeart/2005/8/layout/hProcess11"/>
    <dgm:cxn modelId="{0F303781-712A-4F69-95AD-70B44B7256F3}" type="presParOf" srcId="{6EA57BB5-89C6-4876-9F41-68A6DB189A7B}" destId="{FF26B923-D4FF-4EDC-8607-B9D73F7BE342}" srcOrd="1" destOrd="0" presId="urn:microsoft.com/office/officeart/2005/8/layout/hProcess11"/>
    <dgm:cxn modelId="{8A66DF49-D367-43F2-93D2-9CEE5DC38CDB}" type="presParOf" srcId="{6EA57BB5-89C6-4876-9F41-68A6DB189A7B}" destId="{F947AA3C-6702-4A82-B69D-42CCCB940513}" srcOrd="2" destOrd="0" presId="urn:microsoft.com/office/officeart/2005/8/layout/hProcess11"/>
    <dgm:cxn modelId="{68F6C7AD-92DD-4119-A1B7-1F8190914C8E}" type="presParOf" srcId="{32178934-E313-4230-A93E-C87F4B6EC4BE}" destId="{4035EC5B-BE53-4E8A-83D0-619AA9F4B097}" srcOrd="3" destOrd="0" presId="urn:microsoft.com/office/officeart/2005/8/layout/hProcess11"/>
    <dgm:cxn modelId="{6A5799D7-1597-4512-92F2-6C5B25E88ED9}" type="presParOf" srcId="{32178934-E313-4230-A93E-C87F4B6EC4BE}" destId="{3ACAA108-61E8-41A5-AB61-17EEB6319EC9}" srcOrd="4" destOrd="0" presId="urn:microsoft.com/office/officeart/2005/8/layout/hProcess11"/>
    <dgm:cxn modelId="{F3A9909A-4D28-4EC7-976A-590EA5D699BE}" type="presParOf" srcId="{3ACAA108-61E8-41A5-AB61-17EEB6319EC9}" destId="{F68E5C6B-1055-4F20-B403-637487137186}" srcOrd="0" destOrd="0" presId="urn:microsoft.com/office/officeart/2005/8/layout/hProcess11"/>
    <dgm:cxn modelId="{89B3B590-0701-4A4F-9C4B-9CC39D12EED1}" type="presParOf" srcId="{3ACAA108-61E8-41A5-AB61-17EEB6319EC9}" destId="{25A9EC3C-B3C3-443A-8E3D-59476CF86623}" srcOrd="1" destOrd="0" presId="urn:microsoft.com/office/officeart/2005/8/layout/hProcess11"/>
    <dgm:cxn modelId="{F71A221C-5149-407F-B6E1-E1E04DE6BAF0}" type="presParOf" srcId="{3ACAA108-61E8-41A5-AB61-17EEB6319EC9}" destId="{A711B809-29D1-4AFA-AD8B-30913AAA0962}" srcOrd="2" destOrd="0" presId="urn:microsoft.com/office/officeart/2005/8/layout/hProcess11"/>
    <dgm:cxn modelId="{F4B395E4-7675-4EAB-8C69-1DBB4588D680}" type="presParOf" srcId="{32178934-E313-4230-A93E-C87F4B6EC4BE}" destId="{AAE57D6F-050D-4E45-99B0-D65BE2B075DC}" srcOrd="5" destOrd="0" presId="urn:microsoft.com/office/officeart/2005/8/layout/hProcess11"/>
    <dgm:cxn modelId="{8E8B1D43-83D4-4411-B539-A047606F8883}" type="presParOf" srcId="{32178934-E313-4230-A93E-C87F4B6EC4BE}" destId="{640B82AF-EA75-4A7D-9C3B-98083336E03B}" srcOrd="6" destOrd="0" presId="urn:microsoft.com/office/officeart/2005/8/layout/hProcess11"/>
    <dgm:cxn modelId="{8F9AC76E-0E25-4508-BEA0-153101A3C6E8}" type="presParOf" srcId="{640B82AF-EA75-4A7D-9C3B-98083336E03B}" destId="{E0141020-E4B4-4B00-91B4-F96B5B75AE4C}" srcOrd="0" destOrd="0" presId="urn:microsoft.com/office/officeart/2005/8/layout/hProcess11"/>
    <dgm:cxn modelId="{D976287D-BB5A-4B14-BEEB-4AF1D738EFCE}" type="presParOf" srcId="{640B82AF-EA75-4A7D-9C3B-98083336E03B}" destId="{DEF28706-4F71-48B9-BE0F-E90FBFF3DF9E}" srcOrd="1" destOrd="0" presId="urn:microsoft.com/office/officeart/2005/8/layout/hProcess11"/>
    <dgm:cxn modelId="{279D6986-AF4D-4EB6-8B4F-AFD9E151D684}" type="presParOf" srcId="{640B82AF-EA75-4A7D-9C3B-98083336E03B}" destId="{40B557AA-8085-44ED-8DE7-E05F94EA104A}" srcOrd="2" destOrd="0" presId="urn:microsoft.com/office/officeart/2005/8/layout/hProcess11"/>
    <dgm:cxn modelId="{C383C5F4-E921-4F30-A551-6548256D8D89}" type="presParOf" srcId="{32178934-E313-4230-A93E-C87F4B6EC4BE}" destId="{B5396C2B-BBF0-4AB4-8EAA-BF0625B770AB}" srcOrd="7" destOrd="0" presId="urn:microsoft.com/office/officeart/2005/8/layout/hProcess11"/>
    <dgm:cxn modelId="{B8AE3FC7-8259-40F0-9617-9950A5172D13}" type="presParOf" srcId="{32178934-E313-4230-A93E-C87F4B6EC4BE}" destId="{92201FD6-60A6-4667-A655-3CDC38C0DC18}" srcOrd="8" destOrd="0" presId="urn:microsoft.com/office/officeart/2005/8/layout/hProcess11"/>
    <dgm:cxn modelId="{DCF4258B-ED9D-4192-A20F-8FCAF66D09CA}" type="presParOf" srcId="{92201FD6-60A6-4667-A655-3CDC38C0DC18}" destId="{5A1F9516-B4D7-44DE-86A5-95B57641EAAC}" srcOrd="0" destOrd="0" presId="urn:microsoft.com/office/officeart/2005/8/layout/hProcess11"/>
    <dgm:cxn modelId="{08A11BA5-0386-4519-A3DD-82FB7CC11B43}" type="presParOf" srcId="{92201FD6-60A6-4667-A655-3CDC38C0DC18}" destId="{DE646364-E518-4A9E-B970-43AACA28ACD6}" srcOrd="1" destOrd="0" presId="urn:microsoft.com/office/officeart/2005/8/layout/hProcess11"/>
    <dgm:cxn modelId="{50E67983-033C-49A7-977A-059BB9D54931}" type="presParOf" srcId="{92201FD6-60A6-4667-A655-3CDC38C0DC18}" destId="{92DBA2D2-F0F2-4811-8BA0-EAEE9A94681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BAA13-4D47-401A-A42E-DD20D8D83F28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9C231888-9E18-4AA4-88B6-C7470853D074}">
      <dgm:prSet/>
      <dgm:spPr/>
      <dgm:t>
        <a:bodyPr/>
        <a:lstStyle/>
        <a:p>
          <a:pPr rtl="0"/>
          <a:r>
            <a:rPr lang="ru-RU" dirty="0" smtClean="0"/>
            <a:t>Уметь удобно подключаться к </a:t>
          </a:r>
          <a:r>
            <a:rPr lang="en-US" dirty="0" smtClean="0"/>
            <a:t>Wi</a:t>
          </a:r>
          <a:r>
            <a:rPr lang="ru-RU" dirty="0" smtClean="0"/>
            <a:t>-</a:t>
          </a:r>
          <a:r>
            <a:rPr lang="en-US" dirty="0" smtClean="0"/>
            <a:t>Fi</a:t>
          </a:r>
          <a:r>
            <a:rPr lang="ru-RU" dirty="0" smtClean="0"/>
            <a:t> сети</a:t>
          </a:r>
          <a:endParaRPr lang="ru-RU" dirty="0"/>
        </a:p>
      </dgm:t>
    </dgm:pt>
    <dgm:pt modelId="{B78BBAEC-D39E-4943-B211-D3124F81016E}" type="parTrans" cxnId="{57848BE3-06C8-4645-9685-4B80E740D47F}">
      <dgm:prSet/>
      <dgm:spPr/>
      <dgm:t>
        <a:bodyPr/>
        <a:lstStyle/>
        <a:p>
          <a:endParaRPr lang="ru-RU"/>
        </a:p>
      </dgm:t>
    </dgm:pt>
    <dgm:pt modelId="{907B9264-15A8-49D6-9FDF-3BADA9087346}" type="sibTrans" cxnId="{57848BE3-06C8-4645-9685-4B80E740D47F}">
      <dgm:prSet/>
      <dgm:spPr/>
      <dgm:t>
        <a:bodyPr/>
        <a:lstStyle/>
        <a:p>
          <a:endParaRPr lang="ru-RU"/>
        </a:p>
      </dgm:t>
    </dgm:pt>
    <dgm:pt modelId="{AED76C64-2C02-4804-95ED-7963708BF630}">
      <dgm:prSet/>
      <dgm:spPr/>
      <dgm:t>
        <a:bodyPr/>
        <a:lstStyle/>
        <a:p>
          <a:pPr rtl="0"/>
          <a:r>
            <a:rPr lang="ru-RU" smtClean="0"/>
            <a:t>Уметь сохранять параметры устройства</a:t>
          </a:r>
          <a:endParaRPr lang="ru-RU"/>
        </a:p>
      </dgm:t>
    </dgm:pt>
    <dgm:pt modelId="{D7327D39-8E7B-4481-B1E4-27493FA98BB9}" type="parTrans" cxnId="{09E720C0-752F-424F-92AA-0B6947410F06}">
      <dgm:prSet/>
      <dgm:spPr/>
      <dgm:t>
        <a:bodyPr/>
        <a:lstStyle/>
        <a:p>
          <a:endParaRPr lang="ru-RU"/>
        </a:p>
      </dgm:t>
    </dgm:pt>
    <dgm:pt modelId="{11232C46-A08B-47FF-8997-7BB54BF5E798}" type="sibTrans" cxnId="{09E720C0-752F-424F-92AA-0B6947410F06}">
      <dgm:prSet/>
      <dgm:spPr/>
      <dgm:t>
        <a:bodyPr/>
        <a:lstStyle/>
        <a:p>
          <a:endParaRPr lang="ru-RU"/>
        </a:p>
      </dgm:t>
    </dgm:pt>
    <dgm:pt modelId="{9750F635-BDB6-4203-A947-A1C72A8B5BC8}">
      <dgm:prSet/>
      <dgm:spPr/>
      <dgm:t>
        <a:bodyPr/>
        <a:lstStyle/>
        <a:p>
          <a:pPr rtl="0"/>
          <a:r>
            <a:rPr lang="ru-RU" smtClean="0"/>
            <a:t>Иметь код защиты устройства</a:t>
          </a:r>
          <a:endParaRPr lang="ru-RU"/>
        </a:p>
      </dgm:t>
    </dgm:pt>
    <dgm:pt modelId="{0C3ECF03-5577-400B-928F-021914FD1100}" type="parTrans" cxnId="{3A4DEB4D-18A8-49FB-BA16-209B97FFE771}">
      <dgm:prSet/>
      <dgm:spPr/>
      <dgm:t>
        <a:bodyPr/>
        <a:lstStyle/>
        <a:p>
          <a:endParaRPr lang="ru-RU"/>
        </a:p>
      </dgm:t>
    </dgm:pt>
    <dgm:pt modelId="{A1154041-62C4-4A4A-863C-418FC646B083}" type="sibTrans" cxnId="{3A4DEB4D-18A8-49FB-BA16-209B97FFE771}">
      <dgm:prSet/>
      <dgm:spPr/>
      <dgm:t>
        <a:bodyPr/>
        <a:lstStyle/>
        <a:p>
          <a:endParaRPr lang="ru-RU"/>
        </a:p>
      </dgm:t>
    </dgm:pt>
    <dgm:pt modelId="{A7C041F2-DFFC-4286-B675-DB46FEE359C6}">
      <dgm:prSet/>
      <dgm:spPr/>
      <dgm:t>
        <a:bodyPr/>
        <a:lstStyle/>
        <a:p>
          <a:pPr rtl="0"/>
          <a:r>
            <a:rPr lang="ru-RU" smtClean="0"/>
            <a:t>Иметь возможность конфигураций и стандартный функционал (перезагрузка, сброс настроек…)</a:t>
          </a:r>
          <a:endParaRPr lang="ru-RU"/>
        </a:p>
      </dgm:t>
    </dgm:pt>
    <dgm:pt modelId="{46BA5D31-4F04-48C9-860C-81FBB829CA17}" type="parTrans" cxnId="{4EDE09BF-F06F-4C49-9649-430E1C5839DC}">
      <dgm:prSet/>
      <dgm:spPr/>
      <dgm:t>
        <a:bodyPr/>
        <a:lstStyle/>
        <a:p>
          <a:endParaRPr lang="ru-RU"/>
        </a:p>
      </dgm:t>
    </dgm:pt>
    <dgm:pt modelId="{0F785D77-7F82-4FF7-B5B0-1B001BC83A02}" type="sibTrans" cxnId="{4EDE09BF-F06F-4C49-9649-430E1C5839DC}">
      <dgm:prSet/>
      <dgm:spPr/>
      <dgm:t>
        <a:bodyPr/>
        <a:lstStyle/>
        <a:p>
          <a:endParaRPr lang="ru-RU"/>
        </a:p>
      </dgm:t>
    </dgm:pt>
    <dgm:pt modelId="{69472976-43C8-4F74-A82C-2694893067BE}" type="pres">
      <dgm:prSet presAssocID="{B98BAA13-4D47-401A-A42E-DD20D8D83F28}" presName="Name0" presStyleCnt="0">
        <dgm:presLayoutVars>
          <dgm:chMax val="7"/>
          <dgm:chPref val="7"/>
          <dgm:dir/>
        </dgm:presLayoutVars>
      </dgm:prSet>
      <dgm:spPr/>
    </dgm:pt>
    <dgm:pt modelId="{89CC82FE-DC92-4EF4-A448-B668734AB545}" type="pres">
      <dgm:prSet presAssocID="{B98BAA13-4D47-401A-A42E-DD20D8D83F28}" presName="Name1" presStyleCnt="0"/>
      <dgm:spPr/>
    </dgm:pt>
    <dgm:pt modelId="{A940D88C-6B74-4107-9F7F-A5A005538A8F}" type="pres">
      <dgm:prSet presAssocID="{B98BAA13-4D47-401A-A42E-DD20D8D83F28}" presName="cycle" presStyleCnt="0"/>
      <dgm:spPr/>
    </dgm:pt>
    <dgm:pt modelId="{5CBEC580-8B94-4023-A6CA-F2EA8999C42F}" type="pres">
      <dgm:prSet presAssocID="{B98BAA13-4D47-401A-A42E-DD20D8D83F28}" presName="srcNode" presStyleLbl="node1" presStyleIdx="0" presStyleCnt="4"/>
      <dgm:spPr/>
    </dgm:pt>
    <dgm:pt modelId="{63A64045-3D88-4B29-8725-8325EE090F67}" type="pres">
      <dgm:prSet presAssocID="{B98BAA13-4D47-401A-A42E-DD20D8D83F28}" presName="conn" presStyleLbl="parChTrans1D2" presStyleIdx="0" presStyleCnt="1"/>
      <dgm:spPr/>
    </dgm:pt>
    <dgm:pt modelId="{2FEAD48A-ACD3-402F-B827-8A30191AABBC}" type="pres">
      <dgm:prSet presAssocID="{B98BAA13-4D47-401A-A42E-DD20D8D83F28}" presName="extraNode" presStyleLbl="node1" presStyleIdx="0" presStyleCnt="4"/>
      <dgm:spPr/>
    </dgm:pt>
    <dgm:pt modelId="{970E770F-3DC3-47E4-A8DB-A2D554125FBF}" type="pres">
      <dgm:prSet presAssocID="{B98BAA13-4D47-401A-A42E-DD20D8D83F28}" presName="dstNode" presStyleLbl="node1" presStyleIdx="0" presStyleCnt="4"/>
      <dgm:spPr/>
    </dgm:pt>
    <dgm:pt modelId="{A2DCDEE9-6E09-4386-BA2B-A2F4229E64AC}" type="pres">
      <dgm:prSet presAssocID="{9C231888-9E18-4AA4-88B6-C7470853D074}" presName="text_1" presStyleLbl="node1" presStyleIdx="0" presStyleCnt="4">
        <dgm:presLayoutVars>
          <dgm:bulletEnabled val="1"/>
        </dgm:presLayoutVars>
      </dgm:prSet>
      <dgm:spPr/>
    </dgm:pt>
    <dgm:pt modelId="{AD4F96E6-CEF3-46AA-B967-621A77E5A1DC}" type="pres">
      <dgm:prSet presAssocID="{9C231888-9E18-4AA4-88B6-C7470853D074}" presName="accent_1" presStyleCnt="0"/>
      <dgm:spPr/>
    </dgm:pt>
    <dgm:pt modelId="{CF6249E2-4A8D-49D5-A17D-8FE21DB5D63E}" type="pres">
      <dgm:prSet presAssocID="{9C231888-9E18-4AA4-88B6-C7470853D074}" presName="accentRepeatNode" presStyleLbl="solidFgAcc1" presStyleIdx="0" presStyleCnt="4"/>
      <dgm:spPr/>
    </dgm:pt>
    <dgm:pt modelId="{AE6903CD-FC47-4305-B78A-A86AF3E674B7}" type="pres">
      <dgm:prSet presAssocID="{AED76C64-2C02-4804-95ED-7963708BF630}" presName="text_2" presStyleLbl="node1" presStyleIdx="1" presStyleCnt="4">
        <dgm:presLayoutVars>
          <dgm:bulletEnabled val="1"/>
        </dgm:presLayoutVars>
      </dgm:prSet>
      <dgm:spPr/>
    </dgm:pt>
    <dgm:pt modelId="{50F58C36-FA76-484B-AE2B-2984E80B754C}" type="pres">
      <dgm:prSet presAssocID="{AED76C64-2C02-4804-95ED-7963708BF630}" presName="accent_2" presStyleCnt="0"/>
      <dgm:spPr/>
    </dgm:pt>
    <dgm:pt modelId="{C09788D2-4836-4374-96B4-E8486293CC0E}" type="pres">
      <dgm:prSet presAssocID="{AED76C64-2C02-4804-95ED-7963708BF630}" presName="accentRepeatNode" presStyleLbl="solidFgAcc1" presStyleIdx="1" presStyleCnt="4"/>
      <dgm:spPr/>
    </dgm:pt>
    <dgm:pt modelId="{E389507B-B76F-4D0F-9E2C-038BC873B801}" type="pres">
      <dgm:prSet presAssocID="{9750F635-BDB6-4203-A947-A1C72A8B5BC8}" presName="text_3" presStyleLbl="node1" presStyleIdx="2" presStyleCnt="4">
        <dgm:presLayoutVars>
          <dgm:bulletEnabled val="1"/>
        </dgm:presLayoutVars>
      </dgm:prSet>
      <dgm:spPr/>
    </dgm:pt>
    <dgm:pt modelId="{C837A30C-86EA-45E7-A7E0-4B48543513CB}" type="pres">
      <dgm:prSet presAssocID="{9750F635-BDB6-4203-A947-A1C72A8B5BC8}" presName="accent_3" presStyleCnt="0"/>
      <dgm:spPr/>
    </dgm:pt>
    <dgm:pt modelId="{2D670ADB-2B3E-4012-8A77-549A9A8C2161}" type="pres">
      <dgm:prSet presAssocID="{9750F635-BDB6-4203-A947-A1C72A8B5BC8}" presName="accentRepeatNode" presStyleLbl="solidFgAcc1" presStyleIdx="2" presStyleCnt="4"/>
      <dgm:spPr/>
    </dgm:pt>
    <dgm:pt modelId="{FCF064F8-EAC4-4BF4-8673-122E06E1335C}" type="pres">
      <dgm:prSet presAssocID="{A7C041F2-DFFC-4286-B675-DB46FEE359C6}" presName="text_4" presStyleLbl="node1" presStyleIdx="3" presStyleCnt="4">
        <dgm:presLayoutVars>
          <dgm:bulletEnabled val="1"/>
        </dgm:presLayoutVars>
      </dgm:prSet>
      <dgm:spPr/>
    </dgm:pt>
    <dgm:pt modelId="{483935C6-A112-4765-8ABE-F4E0CA168736}" type="pres">
      <dgm:prSet presAssocID="{A7C041F2-DFFC-4286-B675-DB46FEE359C6}" presName="accent_4" presStyleCnt="0"/>
      <dgm:spPr/>
    </dgm:pt>
    <dgm:pt modelId="{CB50C1FC-D734-439D-85B0-560FA04CDF02}" type="pres">
      <dgm:prSet presAssocID="{A7C041F2-DFFC-4286-B675-DB46FEE359C6}" presName="accentRepeatNode" presStyleLbl="solidFgAcc1" presStyleIdx="3" presStyleCnt="4"/>
      <dgm:spPr/>
    </dgm:pt>
  </dgm:ptLst>
  <dgm:cxnLst>
    <dgm:cxn modelId="{51049BD7-A5A1-495D-B5EB-3DCC67E3DE3F}" type="presOf" srcId="{907B9264-15A8-49D6-9FDF-3BADA9087346}" destId="{63A64045-3D88-4B29-8725-8325EE090F67}" srcOrd="0" destOrd="0" presId="urn:microsoft.com/office/officeart/2008/layout/VerticalCurvedList"/>
    <dgm:cxn modelId="{36C2DC0F-A013-4223-B2AE-6DD0920F08B2}" type="presOf" srcId="{B98BAA13-4D47-401A-A42E-DD20D8D83F28}" destId="{69472976-43C8-4F74-A82C-2694893067BE}" srcOrd="0" destOrd="0" presId="urn:microsoft.com/office/officeart/2008/layout/VerticalCurvedList"/>
    <dgm:cxn modelId="{226A0376-E1F1-4304-A544-3D6EA20389C4}" type="presOf" srcId="{9C231888-9E18-4AA4-88B6-C7470853D074}" destId="{A2DCDEE9-6E09-4386-BA2B-A2F4229E64AC}" srcOrd="0" destOrd="0" presId="urn:microsoft.com/office/officeart/2008/layout/VerticalCurvedList"/>
    <dgm:cxn modelId="{4EDE09BF-F06F-4C49-9649-430E1C5839DC}" srcId="{B98BAA13-4D47-401A-A42E-DD20D8D83F28}" destId="{A7C041F2-DFFC-4286-B675-DB46FEE359C6}" srcOrd="3" destOrd="0" parTransId="{46BA5D31-4F04-48C9-860C-81FBB829CA17}" sibTransId="{0F785D77-7F82-4FF7-B5B0-1B001BC83A02}"/>
    <dgm:cxn modelId="{3A4DEB4D-18A8-49FB-BA16-209B97FFE771}" srcId="{B98BAA13-4D47-401A-A42E-DD20D8D83F28}" destId="{9750F635-BDB6-4203-A947-A1C72A8B5BC8}" srcOrd="2" destOrd="0" parTransId="{0C3ECF03-5577-400B-928F-021914FD1100}" sibTransId="{A1154041-62C4-4A4A-863C-418FC646B083}"/>
    <dgm:cxn modelId="{2BB169F5-84BD-42A4-9CCC-FA25823A4F43}" type="presOf" srcId="{A7C041F2-DFFC-4286-B675-DB46FEE359C6}" destId="{FCF064F8-EAC4-4BF4-8673-122E06E1335C}" srcOrd="0" destOrd="0" presId="urn:microsoft.com/office/officeart/2008/layout/VerticalCurvedList"/>
    <dgm:cxn modelId="{4FD88DA9-9A01-46FE-9831-2CBF099D786A}" type="presOf" srcId="{9750F635-BDB6-4203-A947-A1C72A8B5BC8}" destId="{E389507B-B76F-4D0F-9E2C-038BC873B801}" srcOrd="0" destOrd="0" presId="urn:microsoft.com/office/officeart/2008/layout/VerticalCurvedList"/>
    <dgm:cxn modelId="{09E720C0-752F-424F-92AA-0B6947410F06}" srcId="{B98BAA13-4D47-401A-A42E-DD20D8D83F28}" destId="{AED76C64-2C02-4804-95ED-7963708BF630}" srcOrd="1" destOrd="0" parTransId="{D7327D39-8E7B-4481-B1E4-27493FA98BB9}" sibTransId="{11232C46-A08B-47FF-8997-7BB54BF5E798}"/>
    <dgm:cxn modelId="{073BFA0F-E6A1-4CDB-A815-25C40DC93DE7}" type="presOf" srcId="{AED76C64-2C02-4804-95ED-7963708BF630}" destId="{AE6903CD-FC47-4305-B78A-A86AF3E674B7}" srcOrd="0" destOrd="0" presId="urn:microsoft.com/office/officeart/2008/layout/VerticalCurvedList"/>
    <dgm:cxn modelId="{57848BE3-06C8-4645-9685-4B80E740D47F}" srcId="{B98BAA13-4D47-401A-A42E-DD20D8D83F28}" destId="{9C231888-9E18-4AA4-88B6-C7470853D074}" srcOrd="0" destOrd="0" parTransId="{B78BBAEC-D39E-4943-B211-D3124F81016E}" sibTransId="{907B9264-15A8-49D6-9FDF-3BADA9087346}"/>
    <dgm:cxn modelId="{1466EA4B-FEF0-43D3-B3C5-46C205C376D2}" type="presParOf" srcId="{69472976-43C8-4F74-A82C-2694893067BE}" destId="{89CC82FE-DC92-4EF4-A448-B668734AB545}" srcOrd="0" destOrd="0" presId="urn:microsoft.com/office/officeart/2008/layout/VerticalCurvedList"/>
    <dgm:cxn modelId="{EDCE26AA-D619-4444-98A9-A2EFA294B13A}" type="presParOf" srcId="{89CC82FE-DC92-4EF4-A448-B668734AB545}" destId="{A940D88C-6B74-4107-9F7F-A5A005538A8F}" srcOrd="0" destOrd="0" presId="urn:microsoft.com/office/officeart/2008/layout/VerticalCurvedList"/>
    <dgm:cxn modelId="{F22A7456-0DF0-4F53-89EA-C86D5E509724}" type="presParOf" srcId="{A940D88C-6B74-4107-9F7F-A5A005538A8F}" destId="{5CBEC580-8B94-4023-A6CA-F2EA8999C42F}" srcOrd="0" destOrd="0" presId="urn:microsoft.com/office/officeart/2008/layout/VerticalCurvedList"/>
    <dgm:cxn modelId="{486EF12E-C08B-4720-B58F-694D199F3AB5}" type="presParOf" srcId="{A940D88C-6B74-4107-9F7F-A5A005538A8F}" destId="{63A64045-3D88-4B29-8725-8325EE090F67}" srcOrd="1" destOrd="0" presId="urn:microsoft.com/office/officeart/2008/layout/VerticalCurvedList"/>
    <dgm:cxn modelId="{9F5874E6-6B41-4329-8E6A-F744B8AAD256}" type="presParOf" srcId="{A940D88C-6B74-4107-9F7F-A5A005538A8F}" destId="{2FEAD48A-ACD3-402F-B827-8A30191AABBC}" srcOrd="2" destOrd="0" presId="urn:microsoft.com/office/officeart/2008/layout/VerticalCurvedList"/>
    <dgm:cxn modelId="{4D66BD3E-2313-4699-96D7-4FFF299BE02B}" type="presParOf" srcId="{A940D88C-6B74-4107-9F7F-A5A005538A8F}" destId="{970E770F-3DC3-47E4-A8DB-A2D554125FBF}" srcOrd="3" destOrd="0" presId="urn:microsoft.com/office/officeart/2008/layout/VerticalCurvedList"/>
    <dgm:cxn modelId="{F3C4392C-35D1-4217-9D1F-A66A84489E93}" type="presParOf" srcId="{89CC82FE-DC92-4EF4-A448-B668734AB545}" destId="{A2DCDEE9-6E09-4386-BA2B-A2F4229E64AC}" srcOrd="1" destOrd="0" presId="urn:microsoft.com/office/officeart/2008/layout/VerticalCurvedList"/>
    <dgm:cxn modelId="{75EBC627-3E1F-42D1-9A02-B43A2680AF75}" type="presParOf" srcId="{89CC82FE-DC92-4EF4-A448-B668734AB545}" destId="{AD4F96E6-CEF3-46AA-B967-621A77E5A1DC}" srcOrd="2" destOrd="0" presId="urn:microsoft.com/office/officeart/2008/layout/VerticalCurvedList"/>
    <dgm:cxn modelId="{C65A535B-20A9-4B25-8FF9-248C9AB16FB3}" type="presParOf" srcId="{AD4F96E6-CEF3-46AA-B967-621A77E5A1DC}" destId="{CF6249E2-4A8D-49D5-A17D-8FE21DB5D63E}" srcOrd="0" destOrd="0" presId="urn:microsoft.com/office/officeart/2008/layout/VerticalCurvedList"/>
    <dgm:cxn modelId="{F72A7A63-50E7-40B7-8080-436625D9936E}" type="presParOf" srcId="{89CC82FE-DC92-4EF4-A448-B668734AB545}" destId="{AE6903CD-FC47-4305-B78A-A86AF3E674B7}" srcOrd="3" destOrd="0" presId="urn:microsoft.com/office/officeart/2008/layout/VerticalCurvedList"/>
    <dgm:cxn modelId="{833FA4EA-FC95-40AD-8207-0FA68D212335}" type="presParOf" srcId="{89CC82FE-DC92-4EF4-A448-B668734AB545}" destId="{50F58C36-FA76-484B-AE2B-2984E80B754C}" srcOrd="4" destOrd="0" presId="urn:microsoft.com/office/officeart/2008/layout/VerticalCurvedList"/>
    <dgm:cxn modelId="{B18C1B7A-5828-4282-915B-C9F67C58C272}" type="presParOf" srcId="{50F58C36-FA76-484B-AE2B-2984E80B754C}" destId="{C09788D2-4836-4374-96B4-E8486293CC0E}" srcOrd="0" destOrd="0" presId="urn:microsoft.com/office/officeart/2008/layout/VerticalCurvedList"/>
    <dgm:cxn modelId="{47B27C89-23A8-4056-87AB-8D946F8F8914}" type="presParOf" srcId="{89CC82FE-DC92-4EF4-A448-B668734AB545}" destId="{E389507B-B76F-4D0F-9E2C-038BC873B801}" srcOrd="5" destOrd="0" presId="urn:microsoft.com/office/officeart/2008/layout/VerticalCurvedList"/>
    <dgm:cxn modelId="{695A6673-0E0A-455D-BF84-0F76FC3BC7AE}" type="presParOf" srcId="{89CC82FE-DC92-4EF4-A448-B668734AB545}" destId="{C837A30C-86EA-45E7-A7E0-4B48543513CB}" srcOrd="6" destOrd="0" presId="urn:microsoft.com/office/officeart/2008/layout/VerticalCurvedList"/>
    <dgm:cxn modelId="{4F5D5C12-E00A-4CD6-BC0E-CC85D9BBD162}" type="presParOf" srcId="{C837A30C-86EA-45E7-A7E0-4B48543513CB}" destId="{2D670ADB-2B3E-4012-8A77-549A9A8C2161}" srcOrd="0" destOrd="0" presId="urn:microsoft.com/office/officeart/2008/layout/VerticalCurvedList"/>
    <dgm:cxn modelId="{1EBDE646-FC78-4632-874B-4E30D5BAE1E7}" type="presParOf" srcId="{89CC82FE-DC92-4EF4-A448-B668734AB545}" destId="{FCF064F8-EAC4-4BF4-8673-122E06E1335C}" srcOrd="7" destOrd="0" presId="urn:microsoft.com/office/officeart/2008/layout/VerticalCurvedList"/>
    <dgm:cxn modelId="{E0EA7D2F-5913-403C-BD0F-BDFF79322739}" type="presParOf" srcId="{89CC82FE-DC92-4EF4-A448-B668734AB545}" destId="{483935C6-A112-4765-8ABE-F4E0CA168736}" srcOrd="8" destOrd="0" presId="urn:microsoft.com/office/officeart/2008/layout/VerticalCurvedList"/>
    <dgm:cxn modelId="{8124F918-7276-42CD-AB3C-34B201034B8F}" type="presParOf" srcId="{483935C6-A112-4765-8ABE-F4E0CA168736}" destId="{CB50C1FC-D734-439D-85B0-560FA04CDF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323F8-4C4E-4053-BE91-499A80A3ECDE}">
      <dsp:nvSpPr>
        <dsp:cNvPr id="0" name=""/>
        <dsp:cNvSpPr/>
      </dsp:nvSpPr>
      <dsp:spPr>
        <a:xfrm>
          <a:off x="0" y="1109332"/>
          <a:ext cx="9753113" cy="147910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FEB8-9E1A-40B2-8438-E7E6D7E8132B}">
      <dsp:nvSpPr>
        <dsp:cNvPr id="0" name=""/>
        <dsp:cNvSpPr/>
      </dsp:nvSpPr>
      <dsp:spPr>
        <a:xfrm>
          <a:off x="3857" y="0"/>
          <a:ext cx="1686555" cy="147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Разобраться в проблеме</a:t>
          </a:r>
          <a:endParaRPr lang="ru-RU" sz="1400" kern="1200"/>
        </a:p>
      </dsp:txBody>
      <dsp:txXfrm>
        <a:off x="3857" y="0"/>
        <a:ext cx="1686555" cy="1479109"/>
      </dsp:txXfrm>
    </dsp:sp>
    <dsp:sp modelId="{B10F664E-31AB-4D2D-BE89-8EF384F9584F}">
      <dsp:nvSpPr>
        <dsp:cNvPr id="0" name=""/>
        <dsp:cNvSpPr/>
      </dsp:nvSpPr>
      <dsp:spPr>
        <a:xfrm>
          <a:off x="662246" y="1663998"/>
          <a:ext cx="369777" cy="369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69B89-9186-43A1-B009-246366419ED8}">
      <dsp:nvSpPr>
        <dsp:cNvPr id="0" name=""/>
        <dsp:cNvSpPr/>
      </dsp:nvSpPr>
      <dsp:spPr>
        <a:xfrm>
          <a:off x="1774740" y="2218664"/>
          <a:ext cx="1686555" cy="147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Разработать шаблон модулей и кода для них</a:t>
          </a:r>
          <a:endParaRPr lang="ru-RU" sz="1400" kern="1200"/>
        </a:p>
      </dsp:txBody>
      <dsp:txXfrm>
        <a:off x="1774740" y="2218664"/>
        <a:ext cx="1686555" cy="1479109"/>
      </dsp:txXfrm>
    </dsp:sp>
    <dsp:sp modelId="{FF26B923-D4FF-4EDC-8607-B9D73F7BE342}">
      <dsp:nvSpPr>
        <dsp:cNvPr id="0" name=""/>
        <dsp:cNvSpPr/>
      </dsp:nvSpPr>
      <dsp:spPr>
        <a:xfrm>
          <a:off x="2433129" y="1663998"/>
          <a:ext cx="369777" cy="369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E5C6B-1055-4F20-B403-637487137186}">
      <dsp:nvSpPr>
        <dsp:cNvPr id="0" name=""/>
        <dsp:cNvSpPr/>
      </dsp:nvSpPr>
      <dsp:spPr>
        <a:xfrm>
          <a:off x="3545623" y="0"/>
          <a:ext cx="1686555" cy="147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Разработать виды модулей, их макеты, образцы и код</a:t>
          </a:r>
          <a:endParaRPr lang="ru-RU" sz="1400" kern="1200"/>
        </a:p>
      </dsp:txBody>
      <dsp:txXfrm>
        <a:off x="3545623" y="0"/>
        <a:ext cx="1686555" cy="1479109"/>
      </dsp:txXfrm>
    </dsp:sp>
    <dsp:sp modelId="{25A9EC3C-B3C3-443A-8E3D-59476CF86623}">
      <dsp:nvSpPr>
        <dsp:cNvPr id="0" name=""/>
        <dsp:cNvSpPr/>
      </dsp:nvSpPr>
      <dsp:spPr>
        <a:xfrm>
          <a:off x="4204012" y="1663998"/>
          <a:ext cx="369777" cy="369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1020-E4B4-4B00-91B4-F96B5B75AE4C}">
      <dsp:nvSpPr>
        <dsp:cNvPr id="0" name=""/>
        <dsp:cNvSpPr/>
      </dsp:nvSpPr>
      <dsp:spPr>
        <a:xfrm>
          <a:off x="5316506" y="2218664"/>
          <a:ext cx="1686555" cy="147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Найти способ создать приложение для телефона и ПК под необходимые требования</a:t>
          </a:r>
          <a:endParaRPr lang="ru-RU" sz="1400" kern="1200"/>
        </a:p>
      </dsp:txBody>
      <dsp:txXfrm>
        <a:off x="5316506" y="2218664"/>
        <a:ext cx="1686555" cy="1479109"/>
      </dsp:txXfrm>
    </dsp:sp>
    <dsp:sp modelId="{DEF28706-4F71-48B9-BE0F-E90FBFF3DF9E}">
      <dsp:nvSpPr>
        <dsp:cNvPr id="0" name=""/>
        <dsp:cNvSpPr/>
      </dsp:nvSpPr>
      <dsp:spPr>
        <a:xfrm>
          <a:off x="5974895" y="1663998"/>
          <a:ext cx="369777" cy="369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F9516-B4D7-44DE-86A5-95B57641EAAC}">
      <dsp:nvSpPr>
        <dsp:cNvPr id="0" name=""/>
        <dsp:cNvSpPr/>
      </dsp:nvSpPr>
      <dsp:spPr>
        <a:xfrm>
          <a:off x="7087389" y="0"/>
          <a:ext cx="1686555" cy="147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Разработать готовое приложение для телефона и ПК</a:t>
          </a:r>
          <a:endParaRPr lang="ru-RU" sz="1400" kern="1200"/>
        </a:p>
      </dsp:txBody>
      <dsp:txXfrm>
        <a:off x="7087389" y="0"/>
        <a:ext cx="1686555" cy="1479109"/>
      </dsp:txXfrm>
    </dsp:sp>
    <dsp:sp modelId="{DE646364-E518-4A9E-B970-43AACA28ACD6}">
      <dsp:nvSpPr>
        <dsp:cNvPr id="0" name=""/>
        <dsp:cNvSpPr/>
      </dsp:nvSpPr>
      <dsp:spPr>
        <a:xfrm>
          <a:off x="7745777" y="1663998"/>
          <a:ext cx="369777" cy="369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64045-3D88-4B29-8725-8325EE090F67}">
      <dsp:nvSpPr>
        <dsp:cNvPr id="0" name=""/>
        <dsp:cNvSpPr/>
      </dsp:nvSpPr>
      <dsp:spPr>
        <a:xfrm>
          <a:off x="-4075723" y="-625565"/>
          <a:ext cx="4856742" cy="4856742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CDEE9-6E09-4386-BA2B-A2F4229E64AC}">
      <dsp:nvSpPr>
        <dsp:cNvPr id="0" name=""/>
        <dsp:cNvSpPr/>
      </dsp:nvSpPr>
      <dsp:spPr>
        <a:xfrm>
          <a:off x="409244" y="277199"/>
          <a:ext cx="6450096" cy="554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283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Уметь удобно подключаться к </a:t>
          </a:r>
          <a:r>
            <a:rPr lang="en-US" sz="1600" kern="1200" dirty="0" smtClean="0"/>
            <a:t>Wi</a:t>
          </a:r>
          <a:r>
            <a:rPr lang="ru-RU" sz="1600" kern="1200" dirty="0" smtClean="0"/>
            <a:t>-</a:t>
          </a:r>
          <a:r>
            <a:rPr lang="en-US" sz="1600" kern="1200" dirty="0" smtClean="0"/>
            <a:t>Fi</a:t>
          </a:r>
          <a:r>
            <a:rPr lang="ru-RU" sz="1600" kern="1200" dirty="0" smtClean="0"/>
            <a:t> сети</a:t>
          </a:r>
          <a:endParaRPr lang="ru-RU" sz="1600" kern="1200" dirty="0"/>
        </a:p>
      </dsp:txBody>
      <dsp:txXfrm>
        <a:off x="409244" y="277199"/>
        <a:ext cx="6450096" cy="554687"/>
      </dsp:txXfrm>
    </dsp:sp>
    <dsp:sp modelId="{CF6249E2-4A8D-49D5-A17D-8FE21DB5D63E}">
      <dsp:nvSpPr>
        <dsp:cNvPr id="0" name=""/>
        <dsp:cNvSpPr/>
      </dsp:nvSpPr>
      <dsp:spPr>
        <a:xfrm>
          <a:off x="62565" y="207863"/>
          <a:ext cx="693359" cy="693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6903CD-FC47-4305-B78A-A86AF3E674B7}">
      <dsp:nvSpPr>
        <dsp:cNvPr id="0" name=""/>
        <dsp:cNvSpPr/>
      </dsp:nvSpPr>
      <dsp:spPr>
        <a:xfrm>
          <a:off x="727259" y="1109374"/>
          <a:ext cx="6132081" cy="554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283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Уметь сохранять параметры устройства</a:t>
          </a:r>
          <a:endParaRPr lang="ru-RU" sz="1600" kern="1200"/>
        </a:p>
      </dsp:txBody>
      <dsp:txXfrm>
        <a:off x="727259" y="1109374"/>
        <a:ext cx="6132081" cy="554687"/>
      </dsp:txXfrm>
    </dsp:sp>
    <dsp:sp modelId="{C09788D2-4836-4374-96B4-E8486293CC0E}">
      <dsp:nvSpPr>
        <dsp:cNvPr id="0" name=""/>
        <dsp:cNvSpPr/>
      </dsp:nvSpPr>
      <dsp:spPr>
        <a:xfrm>
          <a:off x="380580" y="1040038"/>
          <a:ext cx="693359" cy="693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89507B-B76F-4D0F-9E2C-038BC873B801}">
      <dsp:nvSpPr>
        <dsp:cNvPr id="0" name=""/>
        <dsp:cNvSpPr/>
      </dsp:nvSpPr>
      <dsp:spPr>
        <a:xfrm>
          <a:off x="727259" y="1941549"/>
          <a:ext cx="6132081" cy="554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283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Иметь код защиты устройства</a:t>
          </a:r>
          <a:endParaRPr lang="ru-RU" sz="1600" kern="1200"/>
        </a:p>
      </dsp:txBody>
      <dsp:txXfrm>
        <a:off x="727259" y="1941549"/>
        <a:ext cx="6132081" cy="554687"/>
      </dsp:txXfrm>
    </dsp:sp>
    <dsp:sp modelId="{2D670ADB-2B3E-4012-8A77-549A9A8C2161}">
      <dsp:nvSpPr>
        <dsp:cNvPr id="0" name=""/>
        <dsp:cNvSpPr/>
      </dsp:nvSpPr>
      <dsp:spPr>
        <a:xfrm>
          <a:off x="380580" y="1872214"/>
          <a:ext cx="693359" cy="693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F064F8-EAC4-4BF4-8673-122E06E1335C}">
      <dsp:nvSpPr>
        <dsp:cNvPr id="0" name=""/>
        <dsp:cNvSpPr/>
      </dsp:nvSpPr>
      <dsp:spPr>
        <a:xfrm>
          <a:off x="409244" y="2773725"/>
          <a:ext cx="6450096" cy="554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283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Иметь возможность конфигураций и стандартный функционал (перезагрузка, сброс настроек…)</a:t>
          </a:r>
          <a:endParaRPr lang="ru-RU" sz="1600" kern="1200"/>
        </a:p>
      </dsp:txBody>
      <dsp:txXfrm>
        <a:off x="409244" y="2773725"/>
        <a:ext cx="6450096" cy="554687"/>
      </dsp:txXfrm>
    </dsp:sp>
    <dsp:sp modelId="{CB50C1FC-D734-439D-85B0-560FA04CDF02}">
      <dsp:nvSpPr>
        <dsp:cNvPr id="0" name=""/>
        <dsp:cNvSpPr/>
      </dsp:nvSpPr>
      <dsp:spPr>
        <a:xfrm>
          <a:off x="62565" y="2704389"/>
          <a:ext cx="693359" cy="693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 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7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23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30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3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5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20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35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48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54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14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58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ABDF536-E84D-4310-A732-9AEEEC6181C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BD0512C-195A-4511-A792-87C116388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17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8.wdp"/><Relationship Id="rId10" Type="http://schemas.microsoft.com/office/2007/relationships/hdphoto" Target="../media/hdphoto9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6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t="9853" b="4692"/>
          <a:stretch/>
        </p:blipFill>
        <p:spPr>
          <a:xfrm>
            <a:off x="255947" y="257678"/>
            <a:ext cx="11696278" cy="6356481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98065" y="5821574"/>
            <a:ext cx="9144000" cy="792178"/>
          </a:xfrm>
        </p:spPr>
        <p:txBody>
          <a:bodyPr anchor="b">
            <a:normAutofit/>
          </a:bodyPr>
          <a:lstStyle/>
          <a:p>
            <a:pPr algn="r"/>
            <a:r>
              <a:rPr lang="ru-RU" sz="2000" dirty="0" smtClean="0">
                <a:ln>
                  <a:solidFill>
                    <a:schemeClr val="accent5"/>
                  </a:solidFill>
                </a:ln>
                <a:solidFill>
                  <a:srgbClr val="00B050"/>
                </a:solidFill>
              </a:rPr>
              <a:t>Выполнил студент (1 курса Колледжа ГГУ) Акулин А.Д</a:t>
            </a:r>
            <a:r>
              <a:rPr lang="ru-RU" sz="2000" dirty="0" smtClean="0">
                <a:ln>
                  <a:solidFill>
                    <a:schemeClr val="accent5"/>
                  </a:solidFill>
                </a:ln>
                <a:solidFill>
                  <a:srgbClr val="00B050"/>
                </a:solidFill>
              </a:rPr>
              <a:t>.</a:t>
            </a:r>
            <a:endParaRPr lang="ru-RU" sz="2000" dirty="0" smtClean="0">
              <a:ln>
                <a:solidFill>
                  <a:schemeClr val="accent5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19" y="335891"/>
            <a:ext cx="2137246" cy="1025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7" y="5496047"/>
            <a:ext cx="1361953" cy="136195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2800918"/>
            <a:ext cx="12212320" cy="1270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2753" y="2800918"/>
            <a:ext cx="10042346" cy="1270000"/>
          </a:xfrm>
        </p:spPr>
        <p:txBody>
          <a:bodyPr anchor="ctr">
            <a:normAutofit fontScale="90000"/>
          </a:bodyPr>
          <a:lstStyle/>
          <a:p>
            <a:r>
              <a:rPr lang="ru-RU" sz="4800" b="1" dirty="0"/>
              <a:t>Создание модулей умного дома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58344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Умный термометр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856853" y="1905468"/>
            <a:ext cx="4749330" cy="3957775"/>
            <a:chOff x="7190286" y="2729352"/>
            <a:chExt cx="4749330" cy="3957775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0286" y="2729352"/>
              <a:ext cx="4749330" cy="39577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190287" y="6131192"/>
              <a:ext cx="4749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DHT </a:t>
              </a:r>
              <a:r>
                <a:rPr lang="ru-RU" sz="2400" b="1" dirty="0" smtClean="0">
                  <a:solidFill>
                    <a:schemeClr val="bg1"/>
                  </a:solidFill>
                </a:rPr>
                <a:t>датчик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5" y="2948593"/>
            <a:ext cx="5181600" cy="2914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691" y="1464292"/>
            <a:ext cx="6022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Благодаря датчику температуры и влажности можно создать умный термометр. В программу на телефоне или на ПК передаются данные с датчика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.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4654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olormusic.ru/goods/lamps/led/rgb-rc/rgb-lamp-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83" y="243710"/>
            <a:ext cx="6422802" cy="63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RGB 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контроллер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327" y="1771972"/>
            <a:ext cx="4359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Режимы: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Цвет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Градиент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Смена цвета рывками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327" y="3936655"/>
            <a:ext cx="402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Возможность: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Настроить яркость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Настроить скорость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1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Приложение для 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android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1479" b="20087"/>
          <a:stretch/>
        </p:blipFill>
        <p:spPr>
          <a:xfrm>
            <a:off x="7257325" y="4700386"/>
            <a:ext cx="4404726" cy="19304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61" y="1407630"/>
            <a:ext cx="3159299" cy="31592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1006" y="1511496"/>
            <a:ext cx="68163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Calibri" panose="020F0502020204030204" pitchFamily="34" charset="0"/>
              </a:rPr>
              <a:t>Приложение должно уметь приложение: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Отправлять запросы на модули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;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Автоматически находить модули в локальной сети;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Сохранять модули и их параметры в памяти телефона;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Различать модули по типам и формировать различные, управляющие запросы.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ahnschrift Light" panose="020B0502040204020203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2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Как работает приложение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61" y="3619208"/>
            <a:ext cx="2286198" cy="2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018" y="1400210"/>
            <a:ext cx="5033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Шаги работы с модулями:</a:t>
            </a:r>
          </a:p>
          <a:p>
            <a:endParaRPr lang="ru-RU" sz="800" b="1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Найти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Добавить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Пользоваться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51" y="2297693"/>
            <a:ext cx="6081964" cy="342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6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695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Их много, а программа одна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7" y="2567364"/>
            <a:ext cx="3480147" cy="381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57" y="1366456"/>
            <a:ext cx="3752552" cy="5036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69" y="2151005"/>
            <a:ext cx="3715218" cy="397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b="35314"/>
          <a:stretch/>
        </p:blipFill>
        <p:spPr>
          <a:xfrm>
            <a:off x="568252" y="1023758"/>
            <a:ext cx="3341507" cy="121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3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440"/>
            <a:ext cx="9875520" cy="117695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Создание приложение на 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windows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81" y="2970524"/>
            <a:ext cx="6816388" cy="3577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660" y="407890"/>
            <a:ext cx="2386209" cy="238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234604" y="4319809"/>
            <a:ext cx="4590473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System.Windows.Forms</a:t>
            </a:r>
            <a:r>
              <a:rPr lang="en-US" sz="9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9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9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9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9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Smart_House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STAThread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Application.EnableVisualStyles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Application.SetCompatibleTextRenderingDefault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Application.Run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MainForm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RU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29" y="1176950"/>
            <a:ext cx="518160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2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1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6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1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1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9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1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1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Структура программы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61534" y="1605919"/>
            <a:ext cx="6096000" cy="28700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Calibri" panose="020F0502020204030204" pitchFamily="34" charset="0"/>
              </a:rPr>
              <a:t>Программа имеет структуру:</a:t>
            </a:r>
            <a:endParaRPr lang="ru-RU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Главное окно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Окно настроек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Окно добавления новых модулей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Окно «О </a:t>
            </a: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программе»</a:t>
            </a:r>
            <a:endParaRPr lang="ru-RU" sz="2000" dirty="0" smtClean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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Окна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управления модулями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945" y="2684844"/>
            <a:ext cx="986601" cy="9866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53" y="3740924"/>
            <a:ext cx="923936" cy="9239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739" y="2680922"/>
            <a:ext cx="1054151" cy="9905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462" y="1726372"/>
            <a:ext cx="975360" cy="9753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9453" y="3671445"/>
            <a:ext cx="1146560" cy="11465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816" y="4664860"/>
            <a:ext cx="1146560" cy="11465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986" y="4664860"/>
            <a:ext cx="1146560" cy="1146560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>
            <a:stCxn id="9" idx="1"/>
            <a:endCxn id="9" idx="1"/>
          </p:cNvCxnSpPr>
          <p:nvPr/>
        </p:nvCxnSpPr>
        <p:spPr>
          <a:xfrm>
            <a:off x="8819462" y="2214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9" idx="1"/>
          </p:cNvCxnSpPr>
          <p:nvPr/>
        </p:nvCxnSpPr>
        <p:spPr>
          <a:xfrm flipH="1">
            <a:off x="7801980" y="2214052"/>
            <a:ext cx="1017482" cy="826875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9" idx="3"/>
          </p:cNvCxnSpPr>
          <p:nvPr/>
        </p:nvCxnSpPr>
        <p:spPr>
          <a:xfrm>
            <a:off x="9794822" y="2214052"/>
            <a:ext cx="1017482" cy="70148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9" idx="2"/>
          </p:cNvCxnSpPr>
          <p:nvPr/>
        </p:nvCxnSpPr>
        <p:spPr>
          <a:xfrm>
            <a:off x="9307142" y="2701732"/>
            <a:ext cx="571234" cy="1115679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9" idx="2"/>
          </p:cNvCxnSpPr>
          <p:nvPr/>
        </p:nvCxnSpPr>
        <p:spPr>
          <a:xfrm flipH="1">
            <a:off x="8595029" y="2701732"/>
            <a:ext cx="712113" cy="11156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9" idx="2"/>
          </p:cNvCxnSpPr>
          <p:nvPr/>
        </p:nvCxnSpPr>
        <p:spPr>
          <a:xfrm flipH="1">
            <a:off x="9305277" y="2701732"/>
            <a:ext cx="1865" cy="211627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9" idx="2"/>
          </p:cNvCxnSpPr>
          <p:nvPr/>
        </p:nvCxnSpPr>
        <p:spPr>
          <a:xfrm flipH="1">
            <a:off x="8137034" y="2701732"/>
            <a:ext cx="1170108" cy="22883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9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2816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2157" y="1584406"/>
            <a:ext cx="59699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итоге: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Умная розетка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Умная люстра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Умный 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RGB </a:t>
            </a: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контроллер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Умный термометр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Приложение для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Приложение для 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340280" y="1709904"/>
            <a:ext cx="1513609" cy="1451474"/>
            <a:chOff x="6636246" y="1176950"/>
            <a:chExt cx="2460481" cy="242985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246" y="1176950"/>
              <a:ext cx="2286198" cy="2200847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50" b="89993" l="12344" r="90000">
                          <a14:foregroundMark x1="32031" y1="69503" x2="32083" y2="75017"/>
                          <a14:foregroundMark x1="35469" y1="70048" x2="35417" y2="75494"/>
                          <a14:foregroundMark x1="48594" y1="65146" x2="48594" y2="75766"/>
                          <a14:foregroundMark x1="51875" y1="70252" x2="51875" y2="75017"/>
                          <a14:foregroundMark x1="59792" y1="69367" x2="61354" y2="70524"/>
                          <a14:foregroundMark x1="65260" y1="65351" x2="65260" y2="65351"/>
                          <a14:foregroundMark x1="65365" y1="69571" x2="65417" y2="75494"/>
                          <a14:foregroundMark x1="73125" y1="65555" x2="73750" y2="74881"/>
                        </a14:backgroundRemoval>
                      </a14:imgEffect>
                    </a14:imgLayer>
                  </a14:imgProps>
                </a:ext>
              </a:extLst>
            </a:blip>
            <a:srcRect l="24177" t="18884" r="23424" b="20721"/>
            <a:stretch/>
          </p:blipFill>
          <p:spPr>
            <a:xfrm>
              <a:off x="8131527" y="2755632"/>
              <a:ext cx="965200" cy="851168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10174797" y="1448364"/>
            <a:ext cx="1540590" cy="1479536"/>
            <a:chOff x="9208690" y="1176949"/>
            <a:chExt cx="2504341" cy="2476827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690" y="1176949"/>
              <a:ext cx="2286198" cy="2200847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50902" y="2717828"/>
              <a:ext cx="1062129" cy="935948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0256">
            <a:off x="8684054" y="3416509"/>
            <a:ext cx="1567787" cy="15872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13482"/>
          <a:stretch/>
        </p:blipFill>
        <p:spPr>
          <a:xfrm>
            <a:off x="9727840" y="4540136"/>
            <a:ext cx="2300305" cy="2107704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9868482" y="2957448"/>
            <a:ext cx="2019023" cy="1452081"/>
            <a:chOff x="9909258" y="4364664"/>
            <a:chExt cx="2019023" cy="1452081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0167" b="100000" l="0" r="70833"/>
                      </a14:imgEffect>
                    </a14:imgLayer>
                  </a14:imgProps>
                </a:ext>
              </a:extLst>
            </a:blip>
            <a:srcRect t="57022" r="30977"/>
            <a:stretch/>
          </p:blipFill>
          <p:spPr>
            <a:xfrm>
              <a:off x="9909258" y="4559568"/>
              <a:ext cx="2019023" cy="125717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220960" y="4364664"/>
              <a:ext cx="12915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  <a:endParaRPr lang="ru-RU" sz="80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7687955" y="5097682"/>
            <a:ext cx="2035924" cy="1257177"/>
            <a:chOff x="9875295" y="4249833"/>
            <a:chExt cx="2035924" cy="1257177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0167" b="100000" l="0" r="70833"/>
                      </a14:imgEffect>
                    </a14:imgLayer>
                  </a14:imgProps>
                </a:ext>
              </a:extLst>
            </a:blip>
            <a:srcRect t="57022" r="30977"/>
            <a:stretch/>
          </p:blipFill>
          <p:spPr>
            <a:xfrm>
              <a:off x="9892196" y="4249833"/>
              <a:ext cx="2019023" cy="12571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75295" y="4314153"/>
              <a:ext cx="201902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rgbClr val="FF0000"/>
                  </a:solidFill>
                  <a:latin typeface="Bell MT" panose="02020503060305020303" pitchFamily="18" charset="0"/>
                </a:rPr>
                <a:t>R</a:t>
              </a:r>
              <a:r>
                <a:rPr lang="en-US" sz="5400" b="1" dirty="0" smtClean="0">
                  <a:solidFill>
                    <a:srgbClr val="92D050"/>
                  </a:solidFill>
                  <a:latin typeface="Bell MT" panose="02020503060305020303" pitchFamily="18" charset="0"/>
                </a:rPr>
                <a:t>G</a:t>
              </a:r>
              <a:r>
                <a:rPr lang="en-US" sz="5400" b="1" dirty="0" smtClean="0">
                  <a:solidFill>
                    <a:srgbClr val="00B0F0"/>
                  </a:solidFill>
                  <a:latin typeface="Bell MT" panose="02020503060305020303" pitchFamily="18" charset="0"/>
                </a:rPr>
                <a:t>B</a:t>
              </a:r>
              <a:endParaRPr lang="ru-RU" sz="5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ьная выноска 9"/>
          <p:cNvSpPr/>
          <p:nvPr/>
        </p:nvSpPr>
        <p:spPr>
          <a:xfrm>
            <a:off x="9009484" y="4511040"/>
            <a:ext cx="2420516" cy="905297"/>
          </a:xfrm>
          <a:prstGeom prst="wedgeEllipseCallout">
            <a:avLst>
              <a:gd name="adj1" fmla="val -44071"/>
              <a:gd name="adj2" fmla="val 143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046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Спасибо за внимание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01266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andreiakulin2005044@gmail.com</a:t>
            </a:r>
            <a:endParaRPr lang="ru-RU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9" y="1810881"/>
            <a:ext cx="2542193" cy="3111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8" name="Группа 7"/>
          <p:cNvGrpSpPr/>
          <p:nvPr/>
        </p:nvGrpSpPr>
        <p:grpSpPr>
          <a:xfrm>
            <a:off x="2087780" y="1495085"/>
            <a:ext cx="2939970" cy="3161054"/>
            <a:chOff x="650076" y="1457245"/>
            <a:chExt cx="2939970" cy="3161054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37" y="2137650"/>
              <a:ext cx="2480649" cy="2480649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50076" y="1457245"/>
              <a:ext cx="2939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Папка с проектом</a:t>
              </a:r>
              <a:endPara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9" name="Овальная выноска 8"/>
          <p:cNvSpPr/>
          <p:nvPr/>
        </p:nvSpPr>
        <p:spPr>
          <a:xfrm>
            <a:off x="8848541" y="4367819"/>
            <a:ext cx="3231699" cy="1191737"/>
          </a:xfrm>
          <a:prstGeom prst="wedgeEllipseCallout">
            <a:avLst>
              <a:gd name="adj1" fmla="val -71231"/>
              <a:gd name="adj2" fmla="val -380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Есть вопросы?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1082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7082" y="1386972"/>
            <a:ext cx="5089158" cy="36152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Умный </a:t>
            </a:r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дом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- </a:t>
            </a: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это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домашний автоматический комплекс, в котором собраны практически все </a:t>
            </a: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бытовые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приборы, управляемые одной системой.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933"/>
          <a:stretch/>
        </p:blipFill>
        <p:spPr>
          <a:xfrm>
            <a:off x="233680" y="239472"/>
            <a:ext cx="6416040" cy="63822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673" y="2702"/>
            <a:ext cx="12192000" cy="127147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Что такое умный дом?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62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Проблема и актуальность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8122" y="3898356"/>
            <a:ext cx="7786611" cy="2280920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Актуальность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: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Человек стремится к облегчению повседневной жизни. </a:t>
            </a: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Уже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сегодня существуют умные, бытовые приборы, от люстры до чайника</a:t>
            </a:r>
            <a:r>
              <a:rPr lang="ru-RU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.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063" y1="98066" x2="17250" y2="94197"/>
                        <a14:foregroundMark x1="24125" y1="49420" x2="25688" y2="40522"/>
                        <a14:foregroundMark x1="28188" y1="32689" x2="29875" y2="24952"/>
                        <a14:foregroundMark x1="34375" y1="17988" x2="39938" y2="16538"/>
                        <a14:foregroundMark x1="44438" y1="8414" x2="50063" y2="8607"/>
                        <a14:foregroundMark x1="58438" y1="7350" x2="57500" y2="14603"/>
                        <a14:foregroundMark x1="66063" y1="18665" x2="70438" y2="23694"/>
                        <a14:foregroundMark x1="72625" y1="33075" x2="74500" y2="41489"/>
                        <a14:foregroundMark x1="75500" y1="50193" x2="76500" y2="57157"/>
                        <a14:foregroundMark x1="72625" y1="73694" x2="75375" y2="66344"/>
                        <a14:foregroundMark x1="23750" y1="92940" x2="36250" y2="55996"/>
                        <a14:foregroundMark x1="21188" y1="45358" x2="27688" y2="43907"/>
                        <a14:foregroundMark x1="42250" y1="85106" x2="47688" y2="84526"/>
                        <a14:foregroundMark x1="53188" y1="85977" x2="58250" y2="85590"/>
                        <a14:foregroundMark x1="67813" y1="88491" x2="67750" y2="786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2590" y="3505200"/>
            <a:ext cx="4903415" cy="31688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74101" y="1491584"/>
            <a:ext cx="108244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Проблема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: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Проблема состоит в том, что в некоторых местах нет возможности включать и выключать электрический прибор. Так же человек всё больше ленится, поэтому легче управлять чем-то удалённо или автоматически.</a:t>
            </a:r>
          </a:p>
        </p:txBody>
      </p:sp>
    </p:spTree>
    <p:extLst>
      <p:ext uri="{BB962C8B-B14F-4D97-AF65-F5344CB8AC3E}">
        <p14:creationId xmlns:p14="http://schemas.microsoft.com/office/powerpoint/2010/main" val="293106281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Цель и задачи проекта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09600" y="2869003"/>
            <a:ext cx="3008948" cy="91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Задачи 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проекта: 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9600" y="1485328"/>
            <a:ext cx="1095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Цель проекта: 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Разработать и создать макеты / готовые образцы модулей умного дома. Разработать приложение для телефона для управления модулями.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23" name="Схема 22"/>
          <p:cNvGraphicFramePr/>
          <p:nvPr>
            <p:extLst>
              <p:ext uri="{D42A27DB-BD31-4B8C-83A1-F6EECF244321}">
                <p14:modId xmlns:p14="http://schemas.microsoft.com/office/powerpoint/2010/main" val="3544332077"/>
              </p:ext>
            </p:extLst>
          </p:nvPr>
        </p:nvGraphicFramePr>
        <p:xfrm>
          <a:off x="1209770" y="2869003"/>
          <a:ext cx="9753113" cy="369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99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43323F8-4C4E-4053-BE91-499A80A3E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graphicEl>
                                              <a:dgm id="{843323F8-4C4E-4053-BE91-499A80A3E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10F664E-31AB-4D2D-BE89-8EF384F95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B10F664E-31AB-4D2D-BE89-8EF384F95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9D3FEB8-9E1A-40B2-8438-E7E6D7E81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graphicEl>
                                              <a:dgm id="{69D3FEB8-9E1A-40B2-8438-E7E6D7E813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F26B923-D4FF-4EDC-8607-B9D73F7BE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graphicEl>
                                              <a:dgm id="{FF26B923-D4FF-4EDC-8607-B9D73F7BE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BA69B89-9186-43A1-B009-246366419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graphicEl>
                                              <a:dgm id="{BBA69B89-9186-43A1-B009-246366419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5A9EC3C-B3C3-443A-8E3D-59476CF86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graphicEl>
                                              <a:dgm id="{25A9EC3C-B3C3-443A-8E3D-59476CF86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68E5C6B-1055-4F20-B403-637487137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graphicEl>
                                              <a:dgm id="{F68E5C6B-1055-4F20-B403-6374871371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EF28706-4F71-48B9-BE0F-E90FBFF3D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graphicEl>
                                              <a:dgm id="{DEF28706-4F71-48B9-BE0F-E90FBFF3D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0141020-E4B4-4B00-91B4-F96B5B75A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graphicEl>
                                              <a:dgm id="{E0141020-E4B4-4B00-91B4-F96B5B75A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E646364-E518-4A9E-B970-43AACA28A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graphicEl>
                                              <a:dgm id="{DE646364-E518-4A9E-B970-43AACA28A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A1F9516-B4D7-44DE-86A5-95B57641E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graphicEl>
                                              <a:dgm id="{5A1F9516-B4D7-44DE-86A5-95B57641EA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2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Что делать?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Из чего делать?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031" l="16456" r="99525">
                        <a14:foregroundMark x1="49525" y1="18281" x2="50475" y2="48906"/>
                        <a14:foregroundMark x1="43038" y1="30469" x2="61551" y2="31406"/>
                        <a14:foregroundMark x1="78323" y1="17969" x2="78323" y2="17969"/>
                        <a14:foregroundMark x1="80222" y1="13438" x2="82120" y2="14688"/>
                        <a14:foregroundMark x1="84968" y1="11406" x2="86392" y2="12812"/>
                        <a14:foregroundMark x1="90190" y1="8281" x2="90823" y2="1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240" y="1829998"/>
            <a:ext cx="4017032" cy="406788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7622903" y="1415139"/>
            <a:ext cx="4426857" cy="4897598"/>
            <a:chOff x="5936343" y="1436913"/>
            <a:chExt cx="2679246" cy="283527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182" b="89000" l="1818" r="9927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1436913"/>
              <a:ext cx="2194379" cy="219437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26354" y1="18971" x2="26354" y2="21324"/>
                          <a14:foregroundMark x1="20521" y1="29118" x2="20208" y2="32500"/>
                          <a14:foregroundMark x1="17813" y1="41029" x2="15833" y2="43235"/>
                          <a14:foregroundMark x1="38438" y1="24853" x2="33958" y2="39118"/>
                          <a14:foregroundMark x1="36875" y1="19706" x2="36979" y2="20294"/>
                          <a14:backgroundMark x1="39688" y1="42941" x2="43854" y2="28824"/>
                          <a14:backgroundMark x1="42083" y1="20294" x2="44167" y2="26471"/>
                          <a14:backgroundMark x1="53125" y1="16176" x2="58229" y2="14559"/>
                          <a14:backgroundMark x1="18438" y1="51471" x2="19167" y2="58235"/>
                          <a14:backgroundMark x1="22708" y1="72794" x2="26667" y2="75441"/>
                          <a14:backgroundMark x1="40833" y1="75735" x2="41771" y2="69853"/>
                          <a14:backgroundMark x1="54792" y1="63824" x2="60833" y2="58971"/>
                          <a14:backgroundMark x1="61563" y1="59853" x2="66875" y2="64118"/>
                          <a14:backgroundMark x1="68750" y1="66029" x2="72188" y2="72794"/>
                          <a14:backgroundMark x1="62813" y1="86176" x2="72396" y2="80441"/>
                          <a14:backgroundMark x1="79479" y1="65000" x2="84167" y2="55735"/>
                          <a14:backgroundMark x1="73646" y1="46618" x2="76875" y2="46176"/>
                          <a14:backgroundMark x1="77917" y1="41176" x2="70521" y2="41029"/>
                          <a14:backgroundMark x1="52708" y1="36471" x2="50313" y2="40147"/>
                          <a14:backgroundMark x1="31458" y1="32206" x2="25729" y2="38235"/>
                          <a14:backgroundMark x1="28542" y1="48824" x2="34583" y2="54853"/>
                          <a14:backgroundMark x1="25104" y1="49559" x2="28750" y2="52794"/>
                          <a14:backgroundMark x1="31875" y1="54706" x2="33542" y2="60441"/>
                          <a14:backgroundMark x1="37813" y1="43235" x2="39792" y2="38971"/>
                          <a14:backgroundMark x1="51771" y1="35588" x2="57188" y2="308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01303" y="2606136"/>
              <a:ext cx="1814286" cy="1285119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36343" y="2659743"/>
              <a:ext cx="1612446" cy="1612446"/>
            </a:xfrm>
            <a:prstGeom prst="rect">
              <a:avLst/>
            </a:prstGeom>
          </p:spPr>
        </p:pic>
      </p:grpSp>
      <p:sp>
        <p:nvSpPr>
          <p:cNvPr id="10" name="Стрелка вправо 9"/>
          <p:cNvSpPr/>
          <p:nvPr/>
        </p:nvSpPr>
        <p:spPr>
          <a:xfrm>
            <a:off x="4182842" y="3006689"/>
            <a:ext cx="3073068" cy="171449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3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9346" y="0"/>
            <a:ext cx="12211346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Что должно получиться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308" y="1197270"/>
            <a:ext cx="4511093" cy="546858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8" name="TextBox 17"/>
          <p:cNvSpPr txBox="1"/>
          <p:nvPr/>
        </p:nvSpPr>
        <p:spPr>
          <a:xfrm>
            <a:off x="435430" y="1542256"/>
            <a:ext cx="684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Устройство и код должны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:</a:t>
            </a:r>
            <a:endParaRPr lang="ru-RU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01417357"/>
              </p:ext>
            </p:extLst>
          </p:nvPr>
        </p:nvGraphicFramePr>
        <p:xfrm>
          <a:off x="373020" y="2333558"/>
          <a:ext cx="6907288" cy="360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366818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64045-3D88-4B29-8725-8325EE090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3A64045-3D88-4B29-8725-8325EE090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249E2-4A8D-49D5-A17D-8FE21DB5D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CF6249E2-4A8D-49D5-A17D-8FE21DB5D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CDEE9-6E09-4386-BA2B-A2F4229E6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A2DCDEE9-6E09-4386-BA2B-A2F4229E6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9788D2-4836-4374-96B4-E8486293CC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C09788D2-4836-4374-96B4-E8486293CC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6903CD-FC47-4305-B78A-A86AF3E67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E6903CD-FC47-4305-B78A-A86AF3E67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670ADB-2B3E-4012-8A77-549A9A8C2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2D670ADB-2B3E-4012-8A77-549A9A8C2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89507B-B76F-4D0F-9E2C-038BC873B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E389507B-B76F-4D0F-9E2C-038BC873B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50C1FC-D734-439D-85B0-560FA04CD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B50C1FC-D734-439D-85B0-560FA04CD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F064F8-EAC4-4BF4-8673-122E06E13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CF064F8-EAC4-4BF4-8673-122E06E13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Мозги и логика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11" name="Рисунок 10" descr="схема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52" y="1390310"/>
            <a:ext cx="9785350" cy="5035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5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5" y="248430"/>
            <a:ext cx="5034439" cy="6386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27415" y="1542710"/>
            <a:ext cx="6146426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300"/>
              </a:spcAft>
            </a:pP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Режимы работы:</a:t>
            </a:r>
          </a:p>
          <a:p>
            <a:pPr marL="342900" lvl="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Стандартный 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По </a:t>
            </a: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таймеру 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По </a:t>
            </a: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внешнему модулю 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По </a:t>
            </a: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Times New Roman" panose="02020603050405020304" pitchFamily="18" charset="0"/>
              </a:rPr>
              <a:t>расписанию 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lvl="0" algn="just">
              <a:spcAft>
                <a:spcPts val="300"/>
              </a:spcAft>
            </a:pPr>
            <a:r>
              <a:rPr lang="ru-RU" sz="23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Times New Roman" panose="02020603050405020304" pitchFamily="18" charset="0"/>
              </a:rPr>
              <a:t>Три варианта расписания по трём типам работы:</a:t>
            </a:r>
            <a:endParaRPr lang="ru-RU" sz="2300" i="1" dirty="0" smtClean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Times New Roman" panose="02020603050405020304" pitchFamily="18" charset="0"/>
              </a:rPr>
              <a:t>Отключено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Times New Roman" panose="02020603050405020304" pitchFamily="18" charset="0"/>
              </a:rPr>
              <a:t>Ежедневно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ea typeface="Times New Roman" panose="02020603050405020304" pitchFamily="18" charset="0"/>
              </a:rPr>
              <a:t>Еженедельно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ahnschrift Light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Умная розетка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12741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17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Умная люстра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2325"/>
            <a:ext cx="5479441" cy="34870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7517" y="1449902"/>
            <a:ext cx="5695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Умная люстра умеет:</a:t>
            </a:r>
            <a:endParaRPr lang="ru-RU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Освещать помещение;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Светиться 7 цветами;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Показывать 30 анимированных режима свечения;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Будить хозяина по утрам (будильник).</a:t>
            </a:r>
            <a:endParaRPr lang="ru-RU" sz="32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909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Основа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15_TF00019431.potx" id="{5613FC1A-570D-4791-BF80-7FBA409820E9}" vid="{CC12A401-35A9-46E7-8291-E98EDD84D2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tf00019431_win32</Template>
  <TotalTime>3078</TotalTime>
  <Words>458</Words>
  <Application>Microsoft Office PowerPoint</Application>
  <PresentationFormat>Широкоэкранный</PresentationFormat>
  <Paragraphs>102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Bahnschrift Light</vt:lpstr>
      <vt:lpstr>Bell MT</vt:lpstr>
      <vt:lpstr>Calibri</vt:lpstr>
      <vt:lpstr>Cascadia Mono</vt:lpstr>
      <vt:lpstr>Corbel</vt:lpstr>
      <vt:lpstr>Symbol</vt:lpstr>
      <vt:lpstr>Times New Roman</vt:lpstr>
      <vt:lpstr>Wingdings</vt:lpstr>
      <vt:lpstr>Основа</vt:lpstr>
      <vt:lpstr>Создание модулей умного дома</vt:lpstr>
      <vt:lpstr>Что такое умный дом?</vt:lpstr>
      <vt:lpstr>Проблема и актуальность</vt:lpstr>
      <vt:lpstr>Цель и задачи проекта</vt:lpstr>
      <vt:lpstr>Что делать? Из чего делать?</vt:lpstr>
      <vt:lpstr>Что должно получиться</vt:lpstr>
      <vt:lpstr>Мозги и логика</vt:lpstr>
      <vt:lpstr>Умная розетка</vt:lpstr>
      <vt:lpstr>Умная люстра</vt:lpstr>
      <vt:lpstr>Умный термометр</vt:lpstr>
      <vt:lpstr>RGB контроллер</vt:lpstr>
      <vt:lpstr>Приложение для android</vt:lpstr>
      <vt:lpstr>Как работает приложение</vt:lpstr>
      <vt:lpstr>Их много, а программа одна</vt:lpstr>
      <vt:lpstr>Создание приложение на windows</vt:lpstr>
      <vt:lpstr>Структура программы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Andrei</cp:lastModifiedBy>
  <cp:revision>64</cp:revision>
  <dcterms:created xsi:type="dcterms:W3CDTF">2023-02-19T18:49:45Z</dcterms:created>
  <dcterms:modified xsi:type="dcterms:W3CDTF">2023-05-25T12:29:06Z</dcterms:modified>
</cp:coreProperties>
</file>